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14"/>
  </p:handoutMasterIdLst>
  <p:sldIdLst>
    <p:sldId id="256" r:id="rId5"/>
    <p:sldId id="270" r:id="rId6"/>
    <p:sldId id="260" r:id="rId7"/>
    <p:sldId id="258" r:id="rId8"/>
    <p:sldId id="259" r:id="rId9"/>
    <p:sldId id="268" r:id="rId10"/>
    <p:sldId id="262" r:id="rId11"/>
    <p:sldId id="265" r:id="rId12"/>
    <p:sldId id="267" r:id="rId13"/>
  </p:sldIdLst>
  <p:sldSz cx="9144000" cy="6858000" type="screen4x3"/>
  <p:notesSz cx="6797675" cy="9926638"/>
  <p:defaultTextStyle>
    <a:defPPr>
      <a:defRPr lang="en-GB"/>
    </a:defPPr>
    <a:lvl1pPr algn="l" rtl="0" eaLnBrk="0" fontAlgn="base" hangingPunct="0">
      <a:spcBef>
        <a:spcPct val="0"/>
      </a:spcBef>
      <a:spcAft>
        <a:spcPct val="0"/>
      </a:spcAft>
      <a:defRPr u="sng" kern="1200">
        <a:solidFill>
          <a:schemeClr val="tx1"/>
        </a:solidFill>
        <a:latin typeface="AbcTeacher" pitchFamily="2" charset="0"/>
        <a:ea typeface="+mn-ea"/>
        <a:cs typeface="+mn-cs"/>
      </a:defRPr>
    </a:lvl1pPr>
    <a:lvl2pPr marL="457200" algn="l" rtl="0" eaLnBrk="0" fontAlgn="base" hangingPunct="0">
      <a:spcBef>
        <a:spcPct val="0"/>
      </a:spcBef>
      <a:spcAft>
        <a:spcPct val="0"/>
      </a:spcAft>
      <a:defRPr u="sng" kern="1200">
        <a:solidFill>
          <a:schemeClr val="tx1"/>
        </a:solidFill>
        <a:latin typeface="AbcTeacher" pitchFamily="2" charset="0"/>
        <a:ea typeface="+mn-ea"/>
        <a:cs typeface="+mn-cs"/>
      </a:defRPr>
    </a:lvl2pPr>
    <a:lvl3pPr marL="914400" algn="l" rtl="0" eaLnBrk="0" fontAlgn="base" hangingPunct="0">
      <a:spcBef>
        <a:spcPct val="0"/>
      </a:spcBef>
      <a:spcAft>
        <a:spcPct val="0"/>
      </a:spcAft>
      <a:defRPr u="sng" kern="1200">
        <a:solidFill>
          <a:schemeClr val="tx1"/>
        </a:solidFill>
        <a:latin typeface="AbcTeacher" pitchFamily="2" charset="0"/>
        <a:ea typeface="+mn-ea"/>
        <a:cs typeface="+mn-cs"/>
      </a:defRPr>
    </a:lvl3pPr>
    <a:lvl4pPr marL="1371600" algn="l" rtl="0" eaLnBrk="0" fontAlgn="base" hangingPunct="0">
      <a:spcBef>
        <a:spcPct val="0"/>
      </a:spcBef>
      <a:spcAft>
        <a:spcPct val="0"/>
      </a:spcAft>
      <a:defRPr u="sng" kern="1200">
        <a:solidFill>
          <a:schemeClr val="tx1"/>
        </a:solidFill>
        <a:latin typeface="AbcTeacher" pitchFamily="2" charset="0"/>
        <a:ea typeface="+mn-ea"/>
        <a:cs typeface="+mn-cs"/>
      </a:defRPr>
    </a:lvl4pPr>
    <a:lvl5pPr marL="1828800" algn="l" rtl="0" eaLnBrk="0" fontAlgn="base" hangingPunct="0">
      <a:spcBef>
        <a:spcPct val="0"/>
      </a:spcBef>
      <a:spcAft>
        <a:spcPct val="0"/>
      </a:spcAft>
      <a:defRPr u="sng" kern="1200">
        <a:solidFill>
          <a:schemeClr val="tx1"/>
        </a:solidFill>
        <a:latin typeface="AbcTeacher" pitchFamily="2" charset="0"/>
        <a:ea typeface="+mn-ea"/>
        <a:cs typeface="+mn-cs"/>
      </a:defRPr>
    </a:lvl5pPr>
    <a:lvl6pPr marL="2286000" algn="l" defTabSz="914400" rtl="0" eaLnBrk="1" latinLnBrk="0" hangingPunct="1">
      <a:defRPr u="sng" kern="1200">
        <a:solidFill>
          <a:schemeClr val="tx1"/>
        </a:solidFill>
        <a:latin typeface="AbcTeacher" pitchFamily="2" charset="0"/>
        <a:ea typeface="+mn-ea"/>
        <a:cs typeface="+mn-cs"/>
      </a:defRPr>
    </a:lvl6pPr>
    <a:lvl7pPr marL="2743200" algn="l" defTabSz="914400" rtl="0" eaLnBrk="1" latinLnBrk="0" hangingPunct="1">
      <a:defRPr u="sng" kern="1200">
        <a:solidFill>
          <a:schemeClr val="tx1"/>
        </a:solidFill>
        <a:latin typeface="AbcTeacher" pitchFamily="2" charset="0"/>
        <a:ea typeface="+mn-ea"/>
        <a:cs typeface="+mn-cs"/>
      </a:defRPr>
    </a:lvl7pPr>
    <a:lvl8pPr marL="3200400" algn="l" defTabSz="914400" rtl="0" eaLnBrk="1" latinLnBrk="0" hangingPunct="1">
      <a:defRPr u="sng" kern="1200">
        <a:solidFill>
          <a:schemeClr val="tx1"/>
        </a:solidFill>
        <a:latin typeface="AbcTeacher" pitchFamily="2" charset="0"/>
        <a:ea typeface="+mn-ea"/>
        <a:cs typeface="+mn-cs"/>
      </a:defRPr>
    </a:lvl8pPr>
    <a:lvl9pPr marL="3657600" algn="l" defTabSz="914400" rtl="0" eaLnBrk="1" latinLnBrk="0" hangingPunct="1">
      <a:defRPr u="sng" kern="1200">
        <a:solidFill>
          <a:schemeClr val="tx1"/>
        </a:solidFill>
        <a:latin typeface="AbcTeacher"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99FF"/>
    <a:srgbClr val="CCFFCC"/>
    <a:srgbClr val="F0D6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4660"/>
  </p:normalViewPr>
  <p:slideViewPr>
    <p:cSldViewPr snapToGrid="0">
      <p:cViewPr varScale="1">
        <p:scale>
          <a:sx n="62" d="100"/>
          <a:sy n="62" d="100"/>
        </p:scale>
        <p:origin x="1416"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Keeley" userId="59da6275-a655-47ff-822b-775cdd196ba3" providerId="ADAL" clId="{1651D85E-76D9-4EA0-8680-8BBEC610F995}"/>
    <pc:docChg chg="custSel modSld">
      <pc:chgData name="Maria Keeley" userId="59da6275-a655-47ff-822b-775cdd196ba3" providerId="ADAL" clId="{1651D85E-76D9-4EA0-8680-8BBEC610F995}" dt="2022-08-30T15:50:07.678" v="230" actId="20577"/>
      <pc:docMkLst>
        <pc:docMk/>
      </pc:docMkLst>
      <pc:sldChg chg="modSp mod">
        <pc:chgData name="Maria Keeley" userId="59da6275-a655-47ff-822b-775cdd196ba3" providerId="ADAL" clId="{1651D85E-76D9-4EA0-8680-8BBEC610F995}" dt="2022-08-30T15:47:39.461" v="173" actId="1076"/>
        <pc:sldMkLst>
          <pc:docMk/>
          <pc:sldMk cId="0" sldId="259"/>
        </pc:sldMkLst>
        <pc:picChg chg="mod">
          <ac:chgData name="Maria Keeley" userId="59da6275-a655-47ff-822b-775cdd196ba3" providerId="ADAL" clId="{1651D85E-76D9-4EA0-8680-8BBEC610F995}" dt="2022-08-30T15:47:36.893" v="172" actId="1076"/>
          <ac:picMkLst>
            <pc:docMk/>
            <pc:sldMk cId="0" sldId="259"/>
            <ac:picMk id="7" creationId="{262B3A47-155F-4F86-996D-598073B674FF}"/>
          </ac:picMkLst>
        </pc:picChg>
        <pc:picChg chg="mod">
          <ac:chgData name="Maria Keeley" userId="59da6275-a655-47ff-822b-775cdd196ba3" providerId="ADAL" clId="{1651D85E-76D9-4EA0-8680-8BBEC610F995}" dt="2022-08-30T15:47:39.461" v="173" actId="1076"/>
          <ac:picMkLst>
            <pc:docMk/>
            <pc:sldMk cId="0" sldId="259"/>
            <ac:picMk id="8" creationId="{90B485FE-239D-4CAC-A1B2-424FE3C5731D}"/>
          </ac:picMkLst>
        </pc:picChg>
      </pc:sldChg>
      <pc:sldChg chg="modSp mod">
        <pc:chgData name="Maria Keeley" userId="59da6275-a655-47ff-822b-775cdd196ba3" providerId="ADAL" clId="{1651D85E-76D9-4EA0-8680-8BBEC610F995}" dt="2022-08-30T15:45:25.346" v="171" actId="20577"/>
        <pc:sldMkLst>
          <pc:docMk/>
          <pc:sldMk cId="0" sldId="260"/>
        </pc:sldMkLst>
        <pc:spChg chg="mod">
          <ac:chgData name="Maria Keeley" userId="59da6275-a655-47ff-822b-775cdd196ba3" providerId="ADAL" clId="{1651D85E-76D9-4EA0-8680-8BBEC610F995}" dt="2022-08-30T15:45:25.346" v="171" actId="20577"/>
          <ac:spMkLst>
            <pc:docMk/>
            <pc:sldMk cId="0" sldId="260"/>
            <ac:spMk id="4100" creationId="{2696387A-E04B-439F-AB1D-84616A9FCF7B}"/>
          </ac:spMkLst>
        </pc:spChg>
      </pc:sldChg>
      <pc:sldChg chg="modSp mod">
        <pc:chgData name="Maria Keeley" userId="59da6275-a655-47ff-822b-775cdd196ba3" providerId="ADAL" clId="{1651D85E-76D9-4EA0-8680-8BBEC610F995}" dt="2022-08-30T15:50:07.678" v="230" actId="20577"/>
        <pc:sldMkLst>
          <pc:docMk/>
          <pc:sldMk cId="0" sldId="265"/>
        </pc:sldMkLst>
        <pc:spChg chg="mod">
          <ac:chgData name="Maria Keeley" userId="59da6275-a655-47ff-822b-775cdd196ba3" providerId="ADAL" clId="{1651D85E-76D9-4EA0-8680-8BBEC610F995}" dt="2022-08-30T15:50:07.678" v="230" actId="20577"/>
          <ac:spMkLst>
            <pc:docMk/>
            <pc:sldMk cId="0" sldId="265"/>
            <ac:spMk id="12292" creationId="{FED4922E-F330-4B3F-B295-A76B8ACC32C8}"/>
          </ac:spMkLst>
        </pc:spChg>
      </pc:sldChg>
      <pc:sldChg chg="modSp mod">
        <pc:chgData name="Maria Keeley" userId="59da6275-a655-47ff-822b-775cdd196ba3" providerId="ADAL" clId="{1651D85E-76D9-4EA0-8680-8BBEC610F995}" dt="2022-08-30T15:48:52.422" v="185" actId="20577"/>
        <pc:sldMkLst>
          <pc:docMk/>
          <pc:sldMk cId="0" sldId="268"/>
        </pc:sldMkLst>
        <pc:graphicFrameChg chg="modGraphic">
          <ac:chgData name="Maria Keeley" userId="59da6275-a655-47ff-822b-775cdd196ba3" providerId="ADAL" clId="{1651D85E-76D9-4EA0-8680-8BBEC610F995}" dt="2022-08-30T15:48:52.422" v="185" actId="20577"/>
          <ac:graphicFrameMkLst>
            <pc:docMk/>
            <pc:sldMk cId="0" sldId="268"/>
            <ac:graphicFrameMk id="2" creationId="{85973734-21E9-48D5-AFB3-8F8AF1FC28BC}"/>
          </ac:graphicFrameMkLst>
        </pc:graphicFrameChg>
      </pc:sldChg>
    </pc:docChg>
  </pc:docChgLst>
  <pc:docChgLst>
    <pc:chgData name="Maria Keeley" userId="59da6275-a655-47ff-822b-775cdd196ba3" providerId="ADAL" clId="{D682ACAC-81BF-49D6-813F-DB93121DCB25}"/>
    <pc:docChg chg="modSld">
      <pc:chgData name="Maria Keeley" userId="59da6275-a655-47ff-822b-775cdd196ba3" providerId="ADAL" clId="{D682ACAC-81BF-49D6-813F-DB93121DCB25}" dt="2022-07-20T20:09:12.698" v="98" actId="20577"/>
      <pc:docMkLst>
        <pc:docMk/>
      </pc:docMkLst>
      <pc:sldChg chg="modSp mod">
        <pc:chgData name="Maria Keeley" userId="59da6275-a655-47ff-822b-775cdd196ba3" providerId="ADAL" clId="{D682ACAC-81BF-49D6-813F-DB93121DCB25}" dt="2022-07-20T20:07:47.594" v="52" actId="14100"/>
        <pc:sldMkLst>
          <pc:docMk/>
          <pc:sldMk cId="0" sldId="256"/>
        </pc:sldMkLst>
        <pc:spChg chg="mod">
          <ac:chgData name="Maria Keeley" userId="59da6275-a655-47ff-822b-775cdd196ba3" providerId="ADAL" clId="{D682ACAC-81BF-49D6-813F-DB93121DCB25}" dt="2022-07-20T20:07:47.594" v="52" actId="14100"/>
          <ac:spMkLst>
            <pc:docMk/>
            <pc:sldMk cId="0" sldId="256"/>
            <ac:spMk id="3076" creationId="{8DC07706-674E-472D-B9B1-6F452F63BFA9}"/>
          </ac:spMkLst>
        </pc:spChg>
      </pc:sldChg>
      <pc:sldChg chg="modSp mod">
        <pc:chgData name="Maria Keeley" userId="59da6275-a655-47ff-822b-775cdd196ba3" providerId="ADAL" clId="{D682ACAC-81BF-49D6-813F-DB93121DCB25}" dt="2022-07-20T20:09:12.698" v="98" actId="20577"/>
        <pc:sldMkLst>
          <pc:docMk/>
          <pc:sldMk cId="0" sldId="260"/>
        </pc:sldMkLst>
        <pc:spChg chg="mod">
          <ac:chgData name="Maria Keeley" userId="59da6275-a655-47ff-822b-775cdd196ba3" providerId="ADAL" clId="{D682ACAC-81BF-49D6-813F-DB93121DCB25}" dt="2022-07-20T20:09:12.698" v="98" actId="20577"/>
          <ac:spMkLst>
            <pc:docMk/>
            <pc:sldMk cId="0" sldId="260"/>
            <ac:spMk id="4100" creationId="{2696387A-E04B-439F-AB1D-84616A9FCF7B}"/>
          </ac:spMkLst>
        </pc:spChg>
      </pc:sldChg>
    </pc:docChg>
  </pc:docChgLst>
  <pc:docChgLst>
    <pc:chgData name="Maria Keeley" userId="59da6275-a655-47ff-822b-775cdd196ba3" providerId="ADAL" clId="{38B88843-C698-447C-812D-7B54910EFDE5}"/>
    <pc:docChg chg="custSel delSld modSld sldOrd">
      <pc:chgData name="Maria Keeley" userId="59da6275-a655-47ff-822b-775cdd196ba3" providerId="ADAL" clId="{38B88843-C698-447C-812D-7B54910EFDE5}" dt="2021-09-09T10:01:29.874" v="2059" actId="1076"/>
      <pc:docMkLst>
        <pc:docMk/>
      </pc:docMkLst>
      <pc:sldChg chg="modSp mod modTransition">
        <pc:chgData name="Maria Keeley" userId="59da6275-a655-47ff-822b-775cdd196ba3" providerId="ADAL" clId="{38B88843-C698-447C-812D-7B54910EFDE5}" dt="2021-09-09T09:43:16.455" v="2026" actId="20577"/>
        <pc:sldMkLst>
          <pc:docMk/>
          <pc:sldMk cId="0" sldId="256"/>
        </pc:sldMkLst>
        <pc:spChg chg="mod">
          <ac:chgData name="Maria Keeley" userId="59da6275-a655-47ff-822b-775cdd196ba3" providerId="ADAL" clId="{38B88843-C698-447C-812D-7B54910EFDE5}" dt="2021-09-09T08:49:16.574" v="4" actId="20577"/>
          <ac:spMkLst>
            <pc:docMk/>
            <pc:sldMk cId="0" sldId="256"/>
            <ac:spMk id="3075" creationId="{849E6E0E-F3B5-4860-957B-7845CED6FFCF}"/>
          </ac:spMkLst>
        </pc:spChg>
        <pc:spChg chg="mod">
          <ac:chgData name="Maria Keeley" userId="59da6275-a655-47ff-822b-775cdd196ba3" providerId="ADAL" clId="{38B88843-C698-447C-812D-7B54910EFDE5}" dt="2021-09-09T09:43:16.455" v="2026" actId="20577"/>
          <ac:spMkLst>
            <pc:docMk/>
            <pc:sldMk cId="0" sldId="256"/>
            <ac:spMk id="3076" creationId="{8DC07706-674E-472D-B9B1-6F452F63BFA9}"/>
          </ac:spMkLst>
        </pc:spChg>
      </pc:sldChg>
      <pc:sldChg chg="addSp delSp modSp mod modTransition delAnim">
        <pc:chgData name="Maria Keeley" userId="59da6275-a655-47ff-822b-775cdd196ba3" providerId="ADAL" clId="{38B88843-C698-447C-812D-7B54910EFDE5}" dt="2021-09-09T09:50:13.894" v="2049" actId="1076"/>
        <pc:sldMkLst>
          <pc:docMk/>
          <pc:sldMk cId="0" sldId="258"/>
        </pc:sldMkLst>
        <pc:spChg chg="add mod">
          <ac:chgData name="Maria Keeley" userId="59da6275-a655-47ff-822b-775cdd196ba3" providerId="ADAL" clId="{38B88843-C698-447C-812D-7B54910EFDE5}" dt="2021-09-09T09:13:47.023" v="802" actId="1076"/>
          <ac:spMkLst>
            <pc:docMk/>
            <pc:sldMk cId="0" sldId="258"/>
            <ac:spMk id="8" creationId="{191F16BA-8E97-4614-965D-580AC9BFA6B4}"/>
          </ac:spMkLst>
        </pc:spChg>
        <pc:spChg chg="add mod">
          <ac:chgData name="Maria Keeley" userId="59da6275-a655-47ff-822b-775cdd196ba3" providerId="ADAL" clId="{38B88843-C698-447C-812D-7B54910EFDE5}" dt="2021-09-09T09:15:42.974" v="810" actId="20577"/>
          <ac:spMkLst>
            <pc:docMk/>
            <pc:sldMk cId="0" sldId="258"/>
            <ac:spMk id="11" creationId="{E2327CA1-BCEB-4FE8-BACD-6B94FF742DD3}"/>
          </ac:spMkLst>
        </pc:spChg>
        <pc:spChg chg="mod">
          <ac:chgData name="Maria Keeley" userId="59da6275-a655-47ff-822b-775cdd196ba3" providerId="ADAL" clId="{38B88843-C698-447C-812D-7B54910EFDE5}" dt="2021-09-09T09:07:22.264" v="566" actId="20577"/>
          <ac:spMkLst>
            <pc:docMk/>
            <pc:sldMk cId="0" sldId="258"/>
            <ac:spMk id="4100" creationId="{E87B242A-3650-41CA-AEFD-48EA7ABA9225}"/>
          </ac:spMkLst>
        </pc:spChg>
        <pc:spChg chg="del mod">
          <ac:chgData name="Maria Keeley" userId="59da6275-a655-47ff-822b-775cdd196ba3" providerId="ADAL" clId="{38B88843-C698-447C-812D-7B54910EFDE5}" dt="2021-09-09T09:09:00.395" v="587" actId="478"/>
          <ac:spMkLst>
            <pc:docMk/>
            <pc:sldMk cId="0" sldId="258"/>
            <ac:spMk id="6147" creationId="{80776A7E-93F6-4603-B94B-D6677DCFAE43}"/>
          </ac:spMkLst>
        </pc:spChg>
        <pc:picChg chg="add mod modCrop">
          <ac:chgData name="Maria Keeley" userId="59da6275-a655-47ff-822b-775cdd196ba3" providerId="ADAL" clId="{38B88843-C698-447C-812D-7B54910EFDE5}" dt="2021-09-09T09:13:34.713" v="797" actId="1076"/>
          <ac:picMkLst>
            <pc:docMk/>
            <pc:sldMk cId="0" sldId="258"/>
            <ac:picMk id="4" creationId="{28FBE7DF-CA55-44DB-A4F7-7C2F3B4C4380}"/>
          </ac:picMkLst>
        </pc:picChg>
        <pc:picChg chg="del mod">
          <ac:chgData name="Maria Keeley" userId="59da6275-a655-47ff-822b-775cdd196ba3" providerId="ADAL" clId="{38B88843-C698-447C-812D-7B54910EFDE5}" dt="2021-09-09T09:15:05.462" v="806" actId="478"/>
          <ac:picMkLst>
            <pc:docMk/>
            <pc:sldMk cId="0" sldId="258"/>
            <ac:picMk id="6" creationId="{83BB761A-C8F7-488F-AD63-1D5D0E61A687}"/>
          </ac:picMkLst>
        </pc:picChg>
        <pc:picChg chg="del">
          <ac:chgData name="Maria Keeley" userId="59da6275-a655-47ff-822b-775cdd196ba3" providerId="ADAL" clId="{38B88843-C698-447C-812D-7B54910EFDE5}" dt="2021-09-09T09:07:43.732" v="567" actId="478"/>
          <ac:picMkLst>
            <pc:docMk/>
            <pc:sldMk cId="0" sldId="258"/>
            <ac:picMk id="7" creationId="{552660D4-ECB4-42CD-872C-0C3025CE541F}"/>
          </ac:picMkLst>
        </pc:picChg>
        <pc:picChg chg="del mod">
          <ac:chgData name="Maria Keeley" userId="59da6275-a655-47ff-822b-775cdd196ba3" providerId="ADAL" clId="{38B88843-C698-447C-812D-7B54910EFDE5}" dt="2021-09-09T09:49:22.374" v="2048" actId="478"/>
          <ac:picMkLst>
            <pc:docMk/>
            <pc:sldMk cId="0" sldId="258"/>
            <ac:picMk id="9" creationId="{4DE52412-D5B4-4AB0-AA11-D3AE0E6CB7E4}"/>
          </ac:picMkLst>
        </pc:picChg>
        <pc:picChg chg="mod">
          <ac:chgData name="Maria Keeley" userId="59da6275-a655-47ff-822b-775cdd196ba3" providerId="ADAL" clId="{38B88843-C698-447C-812D-7B54910EFDE5}" dt="2021-09-09T09:50:13.894" v="2049" actId="1076"/>
          <ac:picMkLst>
            <pc:docMk/>
            <pc:sldMk cId="0" sldId="258"/>
            <ac:picMk id="10" creationId="{F8F79E4A-E79D-4C2E-B87B-6B723DE9E7E3}"/>
          </ac:picMkLst>
        </pc:picChg>
      </pc:sldChg>
      <pc:sldChg chg="delSp modSp mod modTransition delAnim">
        <pc:chgData name="Maria Keeley" userId="59da6275-a655-47ff-822b-775cdd196ba3" providerId="ADAL" clId="{38B88843-C698-447C-812D-7B54910EFDE5}" dt="2021-09-09T09:59:31.073" v="2057" actId="1076"/>
        <pc:sldMkLst>
          <pc:docMk/>
          <pc:sldMk cId="0" sldId="259"/>
        </pc:sldMkLst>
        <pc:spChg chg="mod">
          <ac:chgData name="Maria Keeley" userId="59da6275-a655-47ff-822b-775cdd196ba3" providerId="ADAL" clId="{38B88843-C698-447C-812D-7B54910EFDE5}" dt="2021-09-09T09:35:11.588" v="1783" actId="20577"/>
          <ac:spMkLst>
            <pc:docMk/>
            <pc:sldMk cId="0" sldId="259"/>
            <ac:spMk id="7172" creationId="{ABFDED9E-9AF2-4F98-A7BE-AB359E159D49}"/>
          </ac:spMkLst>
        </pc:spChg>
        <pc:picChg chg="del mod">
          <ac:chgData name="Maria Keeley" userId="59da6275-a655-47ff-822b-775cdd196ba3" providerId="ADAL" clId="{38B88843-C698-447C-812D-7B54910EFDE5}" dt="2021-09-09T09:51:29.227" v="2051" actId="478"/>
          <ac:picMkLst>
            <pc:docMk/>
            <pc:sldMk cId="0" sldId="259"/>
            <ac:picMk id="2" creationId="{98DCEA8A-63C1-4E12-A94F-B8E27C497BFD}"/>
          </ac:picMkLst>
        </pc:picChg>
        <pc:picChg chg="del mod">
          <ac:chgData name="Maria Keeley" userId="59da6275-a655-47ff-822b-775cdd196ba3" providerId="ADAL" clId="{38B88843-C698-447C-812D-7B54910EFDE5}" dt="2021-09-09T09:48:42.277" v="2046" actId="478"/>
          <ac:picMkLst>
            <pc:docMk/>
            <pc:sldMk cId="0" sldId="259"/>
            <ac:picMk id="3" creationId="{C23620CC-D9A8-4770-95A4-FC888458898E}"/>
          </ac:picMkLst>
        </pc:picChg>
        <pc:picChg chg="del mod">
          <ac:chgData name="Maria Keeley" userId="59da6275-a655-47ff-822b-775cdd196ba3" providerId="ADAL" clId="{38B88843-C698-447C-812D-7B54910EFDE5}" dt="2021-09-09T09:52:10.368" v="2053" actId="478"/>
          <ac:picMkLst>
            <pc:docMk/>
            <pc:sldMk cId="0" sldId="259"/>
            <ac:picMk id="4" creationId="{F7A68970-2A43-462C-9840-8B10760A428F}"/>
          </ac:picMkLst>
        </pc:picChg>
        <pc:picChg chg="del">
          <ac:chgData name="Maria Keeley" userId="59da6275-a655-47ff-822b-775cdd196ba3" providerId="ADAL" clId="{38B88843-C698-447C-812D-7B54910EFDE5}" dt="2021-09-09T09:55:18.645" v="2054" actId="478"/>
          <ac:picMkLst>
            <pc:docMk/>
            <pc:sldMk cId="0" sldId="259"/>
            <ac:picMk id="5" creationId="{A9F5B9E2-382F-40BE-B297-60DAE66E1D4E}"/>
          </ac:picMkLst>
        </pc:picChg>
        <pc:picChg chg="del">
          <ac:chgData name="Maria Keeley" userId="59da6275-a655-47ff-822b-775cdd196ba3" providerId="ADAL" clId="{38B88843-C698-447C-812D-7B54910EFDE5}" dt="2021-09-09T09:57:10.601" v="2055" actId="478"/>
          <ac:picMkLst>
            <pc:docMk/>
            <pc:sldMk cId="0" sldId="259"/>
            <ac:picMk id="6" creationId="{CDA7CF41-6B7D-40A1-ABC2-2A538BD335B5}"/>
          </ac:picMkLst>
        </pc:picChg>
        <pc:picChg chg="mod">
          <ac:chgData name="Maria Keeley" userId="59da6275-a655-47ff-822b-775cdd196ba3" providerId="ADAL" clId="{38B88843-C698-447C-812D-7B54910EFDE5}" dt="2021-09-09T09:58:06.045" v="2056" actId="1076"/>
          <ac:picMkLst>
            <pc:docMk/>
            <pc:sldMk cId="0" sldId="259"/>
            <ac:picMk id="7" creationId="{262B3A47-155F-4F86-996D-598073B674FF}"/>
          </ac:picMkLst>
        </pc:picChg>
        <pc:picChg chg="mod">
          <ac:chgData name="Maria Keeley" userId="59da6275-a655-47ff-822b-775cdd196ba3" providerId="ADAL" clId="{38B88843-C698-447C-812D-7B54910EFDE5}" dt="2021-09-09T09:59:31.073" v="2057" actId="1076"/>
          <ac:picMkLst>
            <pc:docMk/>
            <pc:sldMk cId="0" sldId="259"/>
            <ac:picMk id="8" creationId="{90B485FE-239D-4CAC-A1B2-424FE3C5731D}"/>
          </ac:picMkLst>
        </pc:picChg>
      </pc:sldChg>
      <pc:sldChg chg="addSp delSp modSp mod modTransition delAnim modAnim">
        <pc:chgData name="Maria Keeley" userId="59da6275-a655-47ff-822b-775cdd196ba3" providerId="ADAL" clId="{38B88843-C698-447C-812D-7B54910EFDE5}" dt="2021-09-09T09:46:35.359" v="2045" actId="1076"/>
        <pc:sldMkLst>
          <pc:docMk/>
          <pc:sldMk cId="0" sldId="260"/>
        </pc:sldMkLst>
        <pc:spChg chg="mod">
          <ac:chgData name="Maria Keeley" userId="59da6275-a655-47ff-822b-775cdd196ba3" providerId="ADAL" clId="{38B88843-C698-447C-812D-7B54910EFDE5}" dt="2021-09-09T09:33:18.156" v="1636" actId="20577"/>
          <ac:spMkLst>
            <pc:docMk/>
            <pc:sldMk cId="0" sldId="260"/>
            <ac:spMk id="4100" creationId="{2696387A-E04B-439F-AB1D-84616A9FCF7B}"/>
          </ac:spMkLst>
        </pc:spChg>
        <pc:picChg chg="del">
          <ac:chgData name="Maria Keeley" userId="59da6275-a655-47ff-822b-775cdd196ba3" providerId="ADAL" clId="{38B88843-C698-447C-812D-7B54910EFDE5}" dt="2021-09-09T08:56:23.743" v="105" actId="478"/>
          <ac:picMkLst>
            <pc:docMk/>
            <pc:sldMk cId="0" sldId="260"/>
            <ac:picMk id="2" creationId="{08BCA5B3-9F5D-445A-B275-1FA798A42DB6}"/>
          </ac:picMkLst>
        </pc:picChg>
        <pc:picChg chg="add del mod">
          <ac:chgData name="Maria Keeley" userId="59da6275-a655-47ff-822b-775cdd196ba3" providerId="ADAL" clId="{38B88843-C698-447C-812D-7B54910EFDE5}" dt="2021-09-09T09:02:01.416" v="559"/>
          <ac:picMkLst>
            <pc:docMk/>
            <pc:sldMk cId="0" sldId="260"/>
            <ac:picMk id="3" creationId="{4783A980-8A0F-45A7-9961-EE47DA5DCA39}"/>
          </ac:picMkLst>
        </pc:picChg>
        <pc:picChg chg="mod">
          <ac:chgData name="Maria Keeley" userId="59da6275-a655-47ff-822b-775cdd196ba3" providerId="ADAL" clId="{38B88843-C698-447C-812D-7B54910EFDE5}" dt="2021-09-09T09:46:35.359" v="2045" actId="1076"/>
          <ac:picMkLst>
            <pc:docMk/>
            <pc:sldMk cId="0" sldId="260"/>
            <ac:picMk id="4" creationId="{250BD437-BAB1-41DE-A64D-15BDEA8D61A6}"/>
          </ac:picMkLst>
        </pc:picChg>
      </pc:sldChg>
      <pc:sldChg chg="modTransition">
        <pc:chgData name="Maria Keeley" userId="59da6275-a655-47ff-822b-775cdd196ba3" providerId="ADAL" clId="{38B88843-C698-447C-812D-7B54910EFDE5}" dt="2021-09-09T09:02:08.720" v="560"/>
        <pc:sldMkLst>
          <pc:docMk/>
          <pc:sldMk cId="0" sldId="262"/>
        </pc:sldMkLst>
      </pc:sldChg>
      <pc:sldChg chg="modSp mod modTransition">
        <pc:chgData name="Maria Keeley" userId="59da6275-a655-47ff-822b-775cdd196ba3" providerId="ADAL" clId="{38B88843-C698-447C-812D-7B54910EFDE5}" dt="2021-09-09T09:42:45.047" v="2024" actId="20577"/>
        <pc:sldMkLst>
          <pc:docMk/>
          <pc:sldMk cId="0" sldId="265"/>
        </pc:sldMkLst>
        <pc:spChg chg="mod">
          <ac:chgData name="Maria Keeley" userId="59da6275-a655-47ff-822b-775cdd196ba3" providerId="ADAL" clId="{38B88843-C698-447C-812D-7B54910EFDE5}" dt="2021-09-09T09:42:45.047" v="2024" actId="20577"/>
          <ac:spMkLst>
            <pc:docMk/>
            <pc:sldMk cId="0" sldId="265"/>
            <ac:spMk id="12292" creationId="{FED4922E-F330-4B3F-B295-A76B8ACC32C8}"/>
          </ac:spMkLst>
        </pc:spChg>
      </pc:sldChg>
      <pc:sldChg chg="delSp modSp mod modTransition delAnim">
        <pc:chgData name="Maria Keeley" userId="59da6275-a655-47ff-822b-775cdd196ba3" providerId="ADAL" clId="{38B88843-C698-447C-812D-7B54910EFDE5}" dt="2021-09-09T09:42:00.011" v="1972" actId="1076"/>
        <pc:sldMkLst>
          <pc:docMk/>
          <pc:sldMk cId="0" sldId="267"/>
        </pc:sldMkLst>
        <pc:picChg chg="del">
          <ac:chgData name="Maria Keeley" userId="59da6275-a655-47ff-822b-775cdd196ba3" providerId="ADAL" clId="{38B88843-C698-447C-812D-7B54910EFDE5}" dt="2021-09-09T09:40:59.841" v="1971" actId="478"/>
          <ac:picMkLst>
            <pc:docMk/>
            <pc:sldMk cId="0" sldId="267"/>
            <ac:picMk id="2" creationId="{5BFBA15B-21DE-4667-88D8-09D2BDBA94F2}"/>
          </ac:picMkLst>
        </pc:picChg>
        <pc:picChg chg="mod">
          <ac:chgData name="Maria Keeley" userId="59da6275-a655-47ff-822b-775cdd196ba3" providerId="ADAL" clId="{38B88843-C698-447C-812D-7B54910EFDE5}" dt="2021-09-09T09:42:00.011" v="1972" actId="1076"/>
          <ac:picMkLst>
            <pc:docMk/>
            <pc:sldMk cId="0" sldId="267"/>
            <ac:picMk id="3" creationId="{6666AAE2-79F6-4CE6-8698-E317B36E57A0}"/>
          </ac:picMkLst>
        </pc:picChg>
      </pc:sldChg>
      <pc:sldChg chg="addSp modSp mod ord modTransition">
        <pc:chgData name="Maria Keeley" userId="59da6275-a655-47ff-822b-775cdd196ba3" providerId="ADAL" clId="{38B88843-C698-447C-812D-7B54910EFDE5}" dt="2021-09-09T10:01:29.874" v="2059" actId="1076"/>
        <pc:sldMkLst>
          <pc:docMk/>
          <pc:sldMk cId="0" sldId="268"/>
        </pc:sldMkLst>
        <pc:spChg chg="mod">
          <ac:chgData name="Maria Keeley" userId="59da6275-a655-47ff-822b-775cdd196ba3" providerId="ADAL" clId="{38B88843-C698-447C-812D-7B54910EFDE5}" dt="2021-09-09T09:35:26.053" v="1798" actId="20577"/>
          <ac:spMkLst>
            <pc:docMk/>
            <pc:sldMk cId="0" sldId="268"/>
            <ac:spMk id="8195" creationId="{AFCE6154-BB05-480E-BD04-F1B46D87ECF6}"/>
          </ac:spMkLst>
        </pc:spChg>
        <pc:spChg chg="mod">
          <ac:chgData name="Maria Keeley" userId="59da6275-a655-47ff-822b-775cdd196ba3" providerId="ADAL" clId="{38B88843-C698-447C-812D-7B54910EFDE5}" dt="2021-09-09T09:38:16.219" v="1861" actId="20577"/>
          <ac:spMkLst>
            <pc:docMk/>
            <pc:sldMk cId="0" sldId="268"/>
            <ac:spMk id="8196" creationId="{9FF67BDE-B1DA-45C7-BCB8-902069E423F3}"/>
          </ac:spMkLst>
        </pc:spChg>
        <pc:graphicFrameChg chg="add mod modGraphic">
          <ac:chgData name="Maria Keeley" userId="59da6275-a655-47ff-822b-775cdd196ba3" providerId="ADAL" clId="{38B88843-C698-447C-812D-7B54910EFDE5}" dt="2021-09-09T09:38:24.621" v="1863" actId="14100"/>
          <ac:graphicFrameMkLst>
            <pc:docMk/>
            <pc:sldMk cId="0" sldId="268"/>
            <ac:graphicFrameMk id="2" creationId="{85973734-21E9-48D5-AFB3-8F8AF1FC28BC}"/>
          </ac:graphicFrameMkLst>
        </pc:graphicFrameChg>
        <pc:picChg chg="mod">
          <ac:chgData name="Maria Keeley" userId="59da6275-a655-47ff-822b-775cdd196ba3" providerId="ADAL" clId="{38B88843-C698-447C-812D-7B54910EFDE5}" dt="2021-09-09T10:01:29.874" v="2059" actId="1076"/>
          <ac:picMkLst>
            <pc:docMk/>
            <pc:sldMk cId="0" sldId="268"/>
            <ac:picMk id="3" creationId="{050BA3BB-6C5F-462F-8631-6913B0B7C5DC}"/>
          </ac:picMkLst>
        </pc:picChg>
      </pc:sldChg>
      <pc:sldChg chg="addSp delSp modSp mod modTransition delAnim">
        <pc:chgData name="Maria Keeley" userId="59da6275-a655-47ff-822b-775cdd196ba3" providerId="ADAL" clId="{38B88843-C698-447C-812D-7B54910EFDE5}" dt="2021-09-09T09:46:30.523" v="2044" actId="1076"/>
        <pc:sldMkLst>
          <pc:docMk/>
          <pc:sldMk cId="0" sldId="270"/>
        </pc:sldMkLst>
        <pc:spChg chg="add del mod">
          <ac:chgData name="Maria Keeley" userId="59da6275-a655-47ff-822b-775cdd196ba3" providerId="ADAL" clId="{38B88843-C698-447C-812D-7B54910EFDE5}" dt="2021-09-09T09:46:05.046" v="2034" actId="478"/>
          <ac:spMkLst>
            <pc:docMk/>
            <pc:sldMk cId="0" sldId="270"/>
            <ac:spMk id="5" creationId="{7DA5183E-AEEB-46DB-A3D9-9B7139D27E5A}"/>
          </ac:spMkLst>
        </pc:spChg>
        <pc:spChg chg="mod">
          <ac:chgData name="Maria Keeley" userId="59da6275-a655-47ff-822b-775cdd196ba3" providerId="ADAL" clId="{38B88843-C698-447C-812D-7B54910EFDE5}" dt="2021-09-09T08:49:52.687" v="46" actId="20577"/>
          <ac:spMkLst>
            <pc:docMk/>
            <pc:sldMk cId="0" sldId="270"/>
            <ac:spMk id="4099" creationId="{0B61EDFE-F6B9-469E-9029-515CA45DD28E}"/>
          </ac:spMkLst>
        </pc:spChg>
        <pc:picChg chg="add del mod modCrop">
          <ac:chgData name="Maria Keeley" userId="59da6275-a655-47ff-822b-775cdd196ba3" providerId="ADAL" clId="{38B88843-C698-447C-812D-7B54910EFDE5}" dt="2021-09-09T09:44:04.346" v="2027" actId="478"/>
          <ac:picMkLst>
            <pc:docMk/>
            <pc:sldMk cId="0" sldId="270"/>
            <ac:picMk id="3" creationId="{D862E8F0-38E4-4384-A6B1-90ABAD0CC3A0}"/>
          </ac:picMkLst>
        </pc:picChg>
        <pc:picChg chg="del">
          <ac:chgData name="Maria Keeley" userId="59da6275-a655-47ff-822b-775cdd196ba3" providerId="ADAL" clId="{38B88843-C698-447C-812D-7B54910EFDE5}" dt="2021-09-09T08:49:49.627" v="45" actId="478"/>
          <ac:picMkLst>
            <pc:docMk/>
            <pc:sldMk cId="0" sldId="270"/>
            <ac:picMk id="4" creationId="{F2EAF184-FE69-45C0-9457-26D5A0290BAC}"/>
          </ac:picMkLst>
        </pc:picChg>
        <pc:picChg chg="del mod">
          <ac:chgData name="Maria Keeley" userId="59da6275-a655-47ff-822b-775cdd196ba3" providerId="ADAL" clId="{38B88843-C698-447C-812D-7B54910EFDE5}" dt="2021-09-09T09:05:20.228" v="563" actId="478"/>
          <ac:picMkLst>
            <pc:docMk/>
            <pc:sldMk cId="0" sldId="270"/>
            <ac:picMk id="6" creationId="{7B9435C3-104D-4FE0-83B1-9C21F20464AC}"/>
          </ac:picMkLst>
        </pc:picChg>
        <pc:picChg chg="del">
          <ac:chgData name="Maria Keeley" userId="59da6275-a655-47ff-822b-775cdd196ba3" providerId="ADAL" clId="{38B88843-C698-447C-812D-7B54910EFDE5}" dt="2021-09-09T09:05:40.381" v="564" actId="478"/>
          <ac:picMkLst>
            <pc:docMk/>
            <pc:sldMk cId="0" sldId="270"/>
            <ac:picMk id="7" creationId="{FF9A67F2-E7E8-485C-8E99-9C6A269ED639}"/>
          </ac:picMkLst>
        </pc:picChg>
        <pc:picChg chg="mod ord">
          <ac:chgData name="Maria Keeley" userId="59da6275-a655-47ff-822b-775cdd196ba3" providerId="ADAL" clId="{38B88843-C698-447C-812D-7B54910EFDE5}" dt="2021-09-09T09:46:30.523" v="2044" actId="1076"/>
          <ac:picMkLst>
            <pc:docMk/>
            <pc:sldMk cId="0" sldId="270"/>
            <ac:picMk id="8" creationId="{B431CC24-E863-44C7-8707-1D3DE1E380BD}"/>
          </ac:picMkLst>
        </pc:picChg>
        <pc:picChg chg="add mod modCrop">
          <ac:chgData name="Maria Keeley" userId="59da6275-a655-47ff-822b-775cdd196ba3" providerId="ADAL" clId="{38B88843-C698-447C-812D-7B54910EFDE5}" dt="2021-09-09T09:46:22.880" v="2041" actId="1076"/>
          <ac:picMkLst>
            <pc:docMk/>
            <pc:sldMk cId="0" sldId="270"/>
            <ac:picMk id="10" creationId="{DB1A3E83-AC0D-4DAD-9BCA-A223D255D013}"/>
          </ac:picMkLst>
        </pc:picChg>
      </pc:sldChg>
      <pc:sldChg chg="delSp del modTransition">
        <pc:chgData name="Maria Keeley" userId="59da6275-a655-47ff-822b-775cdd196ba3" providerId="ADAL" clId="{38B88843-C698-447C-812D-7B54910EFDE5}" dt="2021-09-09T09:38:46.646" v="1865" actId="2696"/>
        <pc:sldMkLst>
          <pc:docMk/>
          <pc:sldMk cId="1708146056" sldId="271"/>
        </pc:sldMkLst>
        <pc:picChg chg="del">
          <ac:chgData name="Maria Keeley" userId="59da6275-a655-47ff-822b-775cdd196ba3" providerId="ADAL" clId="{38B88843-C698-447C-812D-7B54910EFDE5}" dt="2021-09-09T09:38:42.976" v="1864" actId="478"/>
          <ac:picMkLst>
            <pc:docMk/>
            <pc:sldMk cId="1708146056" sldId="271"/>
            <ac:picMk id="3" creationId="{C58DA9C8-D14E-44DA-9006-85E74B508EE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6DE26B02-8C98-4217-A3CA-3CACAB1EA41C}"/>
              </a:ext>
            </a:extLst>
          </p:cNvPr>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u="none">
                <a:latin typeface="Arial" charset="0"/>
              </a:defRPr>
            </a:lvl1pPr>
          </a:lstStyle>
          <a:p>
            <a:pPr>
              <a:defRPr/>
            </a:pPr>
            <a:endParaRPr lang="en-GB"/>
          </a:p>
        </p:txBody>
      </p:sp>
      <p:sp>
        <p:nvSpPr>
          <p:cNvPr id="15363" name="Rectangle 3">
            <a:extLst>
              <a:ext uri="{FF2B5EF4-FFF2-40B4-BE49-F238E27FC236}">
                <a16:creationId xmlns:a16="http://schemas.microsoft.com/office/drawing/2014/main" id="{3CCF3244-C5F3-4726-84EC-E3F46FD4B285}"/>
              </a:ext>
            </a:extLst>
          </p:cNvPr>
          <p:cNvSpPr>
            <a:spLocks noGrp="1" noChangeArrowheads="1"/>
          </p:cNvSpPr>
          <p:nvPr>
            <p:ph type="dt" sz="quarter" idx="1"/>
          </p:nvPr>
        </p:nvSpPr>
        <p:spPr bwMode="auto">
          <a:xfrm>
            <a:off x="3849688"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u="none">
                <a:latin typeface="Arial" charset="0"/>
              </a:defRPr>
            </a:lvl1pPr>
          </a:lstStyle>
          <a:p>
            <a:pPr>
              <a:defRPr/>
            </a:pPr>
            <a:endParaRPr lang="en-GB"/>
          </a:p>
        </p:txBody>
      </p:sp>
      <p:sp>
        <p:nvSpPr>
          <p:cNvPr id="15364" name="Rectangle 4">
            <a:extLst>
              <a:ext uri="{FF2B5EF4-FFF2-40B4-BE49-F238E27FC236}">
                <a16:creationId xmlns:a16="http://schemas.microsoft.com/office/drawing/2014/main" id="{05608C61-C00F-4E31-B557-658C355F4007}"/>
              </a:ext>
            </a:extLst>
          </p:cNvPr>
          <p:cNvSpPr>
            <a:spLocks noGrp="1" noChangeArrowheads="1"/>
          </p:cNvSpPr>
          <p:nvPr>
            <p:ph type="ftr" sz="quarter" idx="2"/>
          </p:nvPr>
        </p:nvSpPr>
        <p:spPr bwMode="auto">
          <a:xfrm>
            <a:off x="0" y="9428163"/>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u="none">
                <a:latin typeface="Arial" charset="0"/>
              </a:defRPr>
            </a:lvl1pPr>
          </a:lstStyle>
          <a:p>
            <a:pPr>
              <a:defRPr/>
            </a:pPr>
            <a:endParaRPr lang="en-GB"/>
          </a:p>
        </p:txBody>
      </p:sp>
      <p:sp>
        <p:nvSpPr>
          <p:cNvPr id="15365" name="Rectangle 5">
            <a:extLst>
              <a:ext uri="{FF2B5EF4-FFF2-40B4-BE49-F238E27FC236}">
                <a16:creationId xmlns:a16="http://schemas.microsoft.com/office/drawing/2014/main" id="{0C338C01-B775-49C7-9E56-0AB10D11DF3B}"/>
              </a:ext>
            </a:extLst>
          </p:cNvPr>
          <p:cNvSpPr>
            <a:spLocks noGrp="1" noChangeArrowheads="1"/>
          </p:cNvSpPr>
          <p:nvPr>
            <p:ph type="sldNum" sz="quarter" idx="3"/>
          </p:nvPr>
        </p:nvSpPr>
        <p:spPr bwMode="auto">
          <a:xfrm>
            <a:off x="3849688" y="9428163"/>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u="none">
                <a:latin typeface="Arial" panose="020B0604020202020204" pitchFamily="34" charset="0"/>
              </a:defRPr>
            </a:lvl1pPr>
          </a:lstStyle>
          <a:p>
            <a:pPr>
              <a:defRPr/>
            </a:pPr>
            <a:fld id="{F4E3965F-B042-41CE-997C-424F0B3D813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606CDA37-D6BA-4B67-8AB7-8E21AF9CF1B4}"/>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C8D13A3-F938-4BCA-8002-41298F2F31B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128CE192-6DDE-4C76-A226-2ADC519BB678}"/>
              </a:ext>
            </a:extLst>
          </p:cNvPr>
          <p:cNvSpPr>
            <a:spLocks noGrp="1" noChangeArrowheads="1"/>
          </p:cNvSpPr>
          <p:nvPr>
            <p:ph type="sldNum" sz="quarter" idx="12"/>
          </p:nvPr>
        </p:nvSpPr>
        <p:spPr>
          <a:ln/>
        </p:spPr>
        <p:txBody>
          <a:bodyPr/>
          <a:lstStyle>
            <a:lvl1pPr>
              <a:defRPr/>
            </a:lvl1pPr>
          </a:lstStyle>
          <a:p>
            <a:pPr>
              <a:defRPr/>
            </a:pPr>
            <a:fld id="{6049E6BF-1A64-420C-B2DC-448949165BC1}" type="slidenum">
              <a:rPr lang="en-GB" altLang="en-US"/>
              <a:pPr>
                <a:defRPr/>
              </a:pPr>
              <a:t>‹#›</a:t>
            </a:fld>
            <a:endParaRPr lang="en-GB" altLang="en-US"/>
          </a:p>
        </p:txBody>
      </p:sp>
    </p:spTree>
    <p:extLst>
      <p:ext uri="{BB962C8B-B14F-4D97-AF65-F5344CB8AC3E}">
        <p14:creationId xmlns:p14="http://schemas.microsoft.com/office/powerpoint/2010/main" val="2872095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A844B163-8E4B-42F3-816F-8FC4A43CC096}"/>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F5106E08-EC7B-4831-B7A8-2BA0355D5EC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10245083-A38B-46D8-9D77-2606A0F14A80}"/>
              </a:ext>
            </a:extLst>
          </p:cNvPr>
          <p:cNvSpPr>
            <a:spLocks noGrp="1" noChangeArrowheads="1"/>
          </p:cNvSpPr>
          <p:nvPr>
            <p:ph type="sldNum" sz="quarter" idx="12"/>
          </p:nvPr>
        </p:nvSpPr>
        <p:spPr>
          <a:ln/>
        </p:spPr>
        <p:txBody>
          <a:bodyPr/>
          <a:lstStyle>
            <a:lvl1pPr>
              <a:defRPr/>
            </a:lvl1pPr>
          </a:lstStyle>
          <a:p>
            <a:pPr>
              <a:defRPr/>
            </a:pPr>
            <a:fld id="{56D58C3C-C4C2-41F2-9B7A-FF8AC4683431}" type="slidenum">
              <a:rPr lang="en-GB" altLang="en-US"/>
              <a:pPr>
                <a:defRPr/>
              </a:pPr>
              <a:t>‹#›</a:t>
            </a:fld>
            <a:endParaRPr lang="en-GB" altLang="en-US"/>
          </a:p>
        </p:txBody>
      </p:sp>
    </p:spTree>
    <p:extLst>
      <p:ext uri="{BB962C8B-B14F-4D97-AF65-F5344CB8AC3E}">
        <p14:creationId xmlns:p14="http://schemas.microsoft.com/office/powerpoint/2010/main" val="4137774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89BCCBF5-F788-41D6-B114-BA2794A78CBE}"/>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26B16D6D-5C24-4CF3-87A1-15039BCB2B7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0EFEA888-38BC-4C8B-8BA4-D3E0C4F60DE3}"/>
              </a:ext>
            </a:extLst>
          </p:cNvPr>
          <p:cNvSpPr>
            <a:spLocks noGrp="1" noChangeArrowheads="1"/>
          </p:cNvSpPr>
          <p:nvPr>
            <p:ph type="sldNum" sz="quarter" idx="12"/>
          </p:nvPr>
        </p:nvSpPr>
        <p:spPr>
          <a:ln/>
        </p:spPr>
        <p:txBody>
          <a:bodyPr/>
          <a:lstStyle>
            <a:lvl1pPr>
              <a:defRPr/>
            </a:lvl1pPr>
          </a:lstStyle>
          <a:p>
            <a:pPr>
              <a:defRPr/>
            </a:pPr>
            <a:fld id="{34DDD82F-F6C7-4012-8C33-33A3440710AB}" type="slidenum">
              <a:rPr lang="en-GB" altLang="en-US"/>
              <a:pPr>
                <a:defRPr/>
              </a:pPr>
              <a:t>‹#›</a:t>
            </a:fld>
            <a:endParaRPr lang="en-GB" altLang="en-US"/>
          </a:p>
        </p:txBody>
      </p:sp>
    </p:spTree>
    <p:extLst>
      <p:ext uri="{BB962C8B-B14F-4D97-AF65-F5344CB8AC3E}">
        <p14:creationId xmlns:p14="http://schemas.microsoft.com/office/powerpoint/2010/main" val="3843822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6E32C49A-4DCA-4AED-8A2E-06CBD36CA95E}"/>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9EB7B7FC-A272-4C24-A2CA-F72E07E26C6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0ACDC7F-A469-4EE3-9BBA-4C758113FE27}"/>
              </a:ext>
            </a:extLst>
          </p:cNvPr>
          <p:cNvSpPr>
            <a:spLocks noGrp="1" noChangeArrowheads="1"/>
          </p:cNvSpPr>
          <p:nvPr>
            <p:ph type="sldNum" sz="quarter" idx="12"/>
          </p:nvPr>
        </p:nvSpPr>
        <p:spPr>
          <a:ln/>
        </p:spPr>
        <p:txBody>
          <a:bodyPr/>
          <a:lstStyle>
            <a:lvl1pPr>
              <a:defRPr/>
            </a:lvl1pPr>
          </a:lstStyle>
          <a:p>
            <a:pPr>
              <a:defRPr/>
            </a:pPr>
            <a:fld id="{FEE9E3F5-83AC-44CD-A65B-BFBDCA173654}" type="slidenum">
              <a:rPr lang="en-GB" altLang="en-US"/>
              <a:pPr>
                <a:defRPr/>
              </a:pPr>
              <a:t>‹#›</a:t>
            </a:fld>
            <a:endParaRPr lang="en-GB" altLang="en-US"/>
          </a:p>
        </p:txBody>
      </p:sp>
    </p:spTree>
    <p:extLst>
      <p:ext uri="{BB962C8B-B14F-4D97-AF65-F5344CB8AC3E}">
        <p14:creationId xmlns:p14="http://schemas.microsoft.com/office/powerpoint/2010/main" val="2304411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9046C08-0A4B-4EB2-AB5A-F061B4F324BC}"/>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21469FDD-717B-4489-8025-4B5697BD564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49807A1C-F398-40B5-9D12-55A3E129EC65}"/>
              </a:ext>
            </a:extLst>
          </p:cNvPr>
          <p:cNvSpPr>
            <a:spLocks noGrp="1" noChangeArrowheads="1"/>
          </p:cNvSpPr>
          <p:nvPr>
            <p:ph type="sldNum" sz="quarter" idx="12"/>
          </p:nvPr>
        </p:nvSpPr>
        <p:spPr>
          <a:ln/>
        </p:spPr>
        <p:txBody>
          <a:bodyPr/>
          <a:lstStyle>
            <a:lvl1pPr>
              <a:defRPr/>
            </a:lvl1pPr>
          </a:lstStyle>
          <a:p>
            <a:pPr>
              <a:defRPr/>
            </a:pPr>
            <a:fld id="{379C2152-8BA6-4E39-B001-CA9E570AE0F2}" type="slidenum">
              <a:rPr lang="en-GB" altLang="en-US"/>
              <a:pPr>
                <a:defRPr/>
              </a:pPr>
              <a:t>‹#›</a:t>
            </a:fld>
            <a:endParaRPr lang="en-GB" altLang="en-US"/>
          </a:p>
        </p:txBody>
      </p:sp>
    </p:spTree>
    <p:extLst>
      <p:ext uri="{BB962C8B-B14F-4D97-AF65-F5344CB8AC3E}">
        <p14:creationId xmlns:p14="http://schemas.microsoft.com/office/powerpoint/2010/main" val="4100098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CB6CEC63-F530-4C3E-855F-E1B0498BB3FB}"/>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FF17417E-1C5A-42C8-B3FD-30EEEBAC61F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3753E878-FC52-4215-9E08-760E7B45521E}"/>
              </a:ext>
            </a:extLst>
          </p:cNvPr>
          <p:cNvSpPr>
            <a:spLocks noGrp="1" noChangeArrowheads="1"/>
          </p:cNvSpPr>
          <p:nvPr>
            <p:ph type="sldNum" sz="quarter" idx="12"/>
          </p:nvPr>
        </p:nvSpPr>
        <p:spPr>
          <a:ln/>
        </p:spPr>
        <p:txBody>
          <a:bodyPr/>
          <a:lstStyle>
            <a:lvl1pPr>
              <a:defRPr/>
            </a:lvl1pPr>
          </a:lstStyle>
          <a:p>
            <a:pPr>
              <a:defRPr/>
            </a:pPr>
            <a:fld id="{5852062E-7A58-4588-A7C8-07117D3569AD}" type="slidenum">
              <a:rPr lang="en-GB" altLang="en-US"/>
              <a:pPr>
                <a:defRPr/>
              </a:pPr>
              <a:t>‹#›</a:t>
            </a:fld>
            <a:endParaRPr lang="en-GB" altLang="en-US"/>
          </a:p>
        </p:txBody>
      </p:sp>
    </p:spTree>
    <p:extLst>
      <p:ext uri="{BB962C8B-B14F-4D97-AF65-F5344CB8AC3E}">
        <p14:creationId xmlns:p14="http://schemas.microsoft.com/office/powerpoint/2010/main" val="1226139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AD4A1C73-CF01-47FE-9683-EF2ABCFCE1C2}"/>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81CF8F5A-A95E-4E8D-B578-C23419483B7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C8DB6A53-961E-4ED0-BB9F-CCD8799AEAD2}"/>
              </a:ext>
            </a:extLst>
          </p:cNvPr>
          <p:cNvSpPr>
            <a:spLocks noGrp="1" noChangeArrowheads="1"/>
          </p:cNvSpPr>
          <p:nvPr>
            <p:ph type="sldNum" sz="quarter" idx="12"/>
          </p:nvPr>
        </p:nvSpPr>
        <p:spPr>
          <a:ln/>
        </p:spPr>
        <p:txBody>
          <a:bodyPr/>
          <a:lstStyle>
            <a:lvl1pPr>
              <a:defRPr/>
            </a:lvl1pPr>
          </a:lstStyle>
          <a:p>
            <a:pPr>
              <a:defRPr/>
            </a:pPr>
            <a:fld id="{CAE502D2-1100-4705-8EA4-B12480B903C0}" type="slidenum">
              <a:rPr lang="en-GB" altLang="en-US"/>
              <a:pPr>
                <a:defRPr/>
              </a:pPr>
              <a:t>‹#›</a:t>
            </a:fld>
            <a:endParaRPr lang="en-GB" altLang="en-US"/>
          </a:p>
        </p:txBody>
      </p:sp>
    </p:spTree>
    <p:extLst>
      <p:ext uri="{BB962C8B-B14F-4D97-AF65-F5344CB8AC3E}">
        <p14:creationId xmlns:p14="http://schemas.microsoft.com/office/powerpoint/2010/main" val="1469855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388E91E5-6D26-4CEF-A7D8-727948D9A258}"/>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988C1861-0D1A-441B-B778-95FD7BFD792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0DED7621-EC1C-4738-9FBC-B3B90B710BAD}"/>
              </a:ext>
            </a:extLst>
          </p:cNvPr>
          <p:cNvSpPr>
            <a:spLocks noGrp="1" noChangeArrowheads="1"/>
          </p:cNvSpPr>
          <p:nvPr>
            <p:ph type="sldNum" sz="quarter" idx="12"/>
          </p:nvPr>
        </p:nvSpPr>
        <p:spPr>
          <a:ln/>
        </p:spPr>
        <p:txBody>
          <a:bodyPr/>
          <a:lstStyle>
            <a:lvl1pPr>
              <a:defRPr/>
            </a:lvl1pPr>
          </a:lstStyle>
          <a:p>
            <a:pPr>
              <a:defRPr/>
            </a:pPr>
            <a:fld id="{1D080113-E75A-491F-9FBB-109CE81C992B}" type="slidenum">
              <a:rPr lang="en-GB" altLang="en-US"/>
              <a:pPr>
                <a:defRPr/>
              </a:pPr>
              <a:t>‹#›</a:t>
            </a:fld>
            <a:endParaRPr lang="en-GB" altLang="en-US"/>
          </a:p>
        </p:txBody>
      </p:sp>
    </p:spTree>
    <p:extLst>
      <p:ext uri="{BB962C8B-B14F-4D97-AF65-F5344CB8AC3E}">
        <p14:creationId xmlns:p14="http://schemas.microsoft.com/office/powerpoint/2010/main" val="1759610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01312E4-D590-455F-92BA-37D1DE72DB18}"/>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2C6C021B-7B93-425F-85A1-033C6B8D57B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BA911AD7-52A5-41F0-98A3-B52502D2FB7A}"/>
              </a:ext>
            </a:extLst>
          </p:cNvPr>
          <p:cNvSpPr>
            <a:spLocks noGrp="1" noChangeArrowheads="1"/>
          </p:cNvSpPr>
          <p:nvPr>
            <p:ph type="sldNum" sz="quarter" idx="12"/>
          </p:nvPr>
        </p:nvSpPr>
        <p:spPr>
          <a:ln/>
        </p:spPr>
        <p:txBody>
          <a:bodyPr/>
          <a:lstStyle>
            <a:lvl1pPr>
              <a:defRPr/>
            </a:lvl1pPr>
          </a:lstStyle>
          <a:p>
            <a:pPr>
              <a:defRPr/>
            </a:pPr>
            <a:fld id="{643CA9D1-ED9C-4F43-B885-7FB3B09ED76A}" type="slidenum">
              <a:rPr lang="en-GB" altLang="en-US"/>
              <a:pPr>
                <a:defRPr/>
              </a:pPr>
              <a:t>‹#›</a:t>
            </a:fld>
            <a:endParaRPr lang="en-GB" altLang="en-US"/>
          </a:p>
        </p:txBody>
      </p:sp>
    </p:spTree>
    <p:extLst>
      <p:ext uri="{BB962C8B-B14F-4D97-AF65-F5344CB8AC3E}">
        <p14:creationId xmlns:p14="http://schemas.microsoft.com/office/powerpoint/2010/main" val="1508008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921D792-9FA7-4F95-BD82-87AD1AF03C37}"/>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3C769212-09D1-4E1F-995D-61705E73CE3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A0BFD4D8-E65C-4D86-907E-EC523D12E335}"/>
              </a:ext>
            </a:extLst>
          </p:cNvPr>
          <p:cNvSpPr>
            <a:spLocks noGrp="1" noChangeArrowheads="1"/>
          </p:cNvSpPr>
          <p:nvPr>
            <p:ph type="sldNum" sz="quarter" idx="12"/>
          </p:nvPr>
        </p:nvSpPr>
        <p:spPr>
          <a:ln/>
        </p:spPr>
        <p:txBody>
          <a:bodyPr/>
          <a:lstStyle>
            <a:lvl1pPr>
              <a:defRPr/>
            </a:lvl1pPr>
          </a:lstStyle>
          <a:p>
            <a:pPr>
              <a:defRPr/>
            </a:pPr>
            <a:fld id="{11AB976A-A5EA-49F3-BF26-FAF39E5FF248}" type="slidenum">
              <a:rPr lang="en-GB" altLang="en-US"/>
              <a:pPr>
                <a:defRPr/>
              </a:pPr>
              <a:t>‹#›</a:t>
            </a:fld>
            <a:endParaRPr lang="en-GB" altLang="en-US"/>
          </a:p>
        </p:txBody>
      </p:sp>
    </p:spTree>
    <p:extLst>
      <p:ext uri="{BB962C8B-B14F-4D97-AF65-F5344CB8AC3E}">
        <p14:creationId xmlns:p14="http://schemas.microsoft.com/office/powerpoint/2010/main" val="3936476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6A1748E-A80D-4D3F-AA64-E9C352F5030F}"/>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BA1392AF-D739-4DDB-B2B2-F1624B708BF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D7E82307-0ADC-4F6F-92A8-D037E0F7125D}"/>
              </a:ext>
            </a:extLst>
          </p:cNvPr>
          <p:cNvSpPr>
            <a:spLocks noGrp="1" noChangeArrowheads="1"/>
          </p:cNvSpPr>
          <p:nvPr>
            <p:ph type="sldNum" sz="quarter" idx="12"/>
          </p:nvPr>
        </p:nvSpPr>
        <p:spPr>
          <a:ln/>
        </p:spPr>
        <p:txBody>
          <a:bodyPr/>
          <a:lstStyle>
            <a:lvl1pPr>
              <a:defRPr/>
            </a:lvl1pPr>
          </a:lstStyle>
          <a:p>
            <a:pPr>
              <a:defRPr/>
            </a:pPr>
            <a:fld id="{C281336A-B631-44A3-9E1B-E3C17B0F4455}" type="slidenum">
              <a:rPr lang="en-GB" altLang="en-US"/>
              <a:pPr>
                <a:defRPr/>
              </a:pPr>
              <a:t>‹#›</a:t>
            </a:fld>
            <a:endParaRPr lang="en-GB" altLang="en-US"/>
          </a:p>
        </p:txBody>
      </p:sp>
    </p:spTree>
    <p:extLst>
      <p:ext uri="{BB962C8B-B14F-4D97-AF65-F5344CB8AC3E}">
        <p14:creationId xmlns:p14="http://schemas.microsoft.com/office/powerpoint/2010/main" val="1910130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D694"/>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386C0A5-870E-49AD-AE55-D46DFC89E670}"/>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C83DD55A-C76C-4128-9893-33BBC781A4E0}"/>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D25E29C9-4C73-46B4-8B05-5DA528375C9B}"/>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u="none">
                <a:latin typeface="+mn-lt"/>
              </a:defRPr>
            </a:lvl1pPr>
          </a:lstStyle>
          <a:p>
            <a:pPr>
              <a:defRPr/>
            </a:pPr>
            <a:endParaRPr lang="en-GB"/>
          </a:p>
        </p:txBody>
      </p:sp>
      <p:sp>
        <p:nvSpPr>
          <p:cNvPr id="1029" name="Rectangle 5">
            <a:extLst>
              <a:ext uri="{FF2B5EF4-FFF2-40B4-BE49-F238E27FC236}">
                <a16:creationId xmlns:a16="http://schemas.microsoft.com/office/drawing/2014/main" id="{BC0E2E5C-765D-485A-B5ED-DE1FFE560911}"/>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u="none">
                <a:latin typeface="+mn-lt"/>
              </a:defRPr>
            </a:lvl1pPr>
          </a:lstStyle>
          <a:p>
            <a:pPr>
              <a:defRPr/>
            </a:pPr>
            <a:endParaRPr lang="en-GB"/>
          </a:p>
        </p:txBody>
      </p:sp>
      <p:sp>
        <p:nvSpPr>
          <p:cNvPr id="1030" name="Rectangle 6">
            <a:extLst>
              <a:ext uri="{FF2B5EF4-FFF2-40B4-BE49-F238E27FC236}">
                <a16:creationId xmlns:a16="http://schemas.microsoft.com/office/drawing/2014/main" id="{AC1110BA-4C52-4930-A5EB-1A1DCFFC5D09}"/>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u="none">
                <a:latin typeface="Arial" panose="020B0604020202020204" pitchFamily="34" charset="0"/>
              </a:defRPr>
            </a:lvl1pPr>
          </a:lstStyle>
          <a:p>
            <a:pPr>
              <a:defRPr/>
            </a:pPr>
            <a:fld id="{BC7B180C-162E-4BDD-88D5-985AACAEAC42}"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hyperlink" Target="https://tapestryjournal.com/"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microsoft.com/office/2007/relationships/media" Target="../media/media5.m4a"/><Relationship Id="rId7" Type="http://schemas.openxmlformats.org/officeDocument/2006/relationships/image" Target="../media/image3.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png"/><Relationship Id="rId5" Type="http://schemas.openxmlformats.org/officeDocument/2006/relationships/slideLayout" Target="../slideLayouts/slideLayout2.xml"/><Relationship Id="rId4" Type="http://schemas.openxmlformats.org/officeDocument/2006/relationships/audio" Target="../media/media5.m4a"/></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3.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descr="blackboard">
            <a:extLst>
              <a:ext uri="{FF2B5EF4-FFF2-40B4-BE49-F238E27FC236}">
                <a16:creationId xmlns:a16="http://schemas.microsoft.com/office/drawing/2014/main" id="{A7246E42-E965-495D-B8F4-CAF66637E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33375"/>
            <a:ext cx="8496300"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a:extLst>
              <a:ext uri="{FF2B5EF4-FFF2-40B4-BE49-F238E27FC236}">
                <a16:creationId xmlns:a16="http://schemas.microsoft.com/office/drawing/2014/main" id="{849E6E0E-F3B5-4860-957B-7845CED6FFCF}"/>
              </a:ext>
            </a:extLst>
          </p:cNvPr>
          <p:cNvSpPr>
            <a:spLocks noGrp="1" noChangeArrowheads="1"/>
          </p:cNvSpPr>
          <p:nvPr>
            <p:ph type="ctrTitle"/>
          </p:nvPr>
        </p:nvSpPr>
        <p:spPr>
          <a:xfrm>
            <a:off x="323850" y="333375"/>
            <a:ext cx="8496300" cy="2232025"/>
          </a:xfrm>
        </p:spPr>
        <p:txBody>
          <a:bodyPr/>
          <a:lstStyle/>
          <a:p>
            <a:pPr eaLnBrk="1" hangingPunct="1"/>
            <a:r>
              <a:rPr lang="en-GB" altLang="en-US" sz="6000" b="1" u="sng" dirty="0">
                <a:solidFill>
                  <a:srgbClr val="FFFF66"/>
                </a:solidFill>
                <a:latin typeface="AbcTeacher" pitchFamily="2" charset="0"/>
              </a:rPr>
              <a:t>Welcome to Class 1 </a:t>
            </a:r>
            <a:endParaRPr lang="en-GB" altLang="en-US" sz="6000" b="1" dirty="0">
              <a:solidFill>
                <a:srgbClr val="FFFF66"/>
              </a:solidFill>
              <a:latin typeface="AbcTeacher" pitchFamily="2" charset="0"/>
            </a:endParaRPr>
          </a:p>
        </p:txBody>
      </p:sp>
      <p:sp>
        <p:nvSpPr>
          <p:cNvPr id="3076" name="Rectangle 3">
            <a:extLst>
              <a:ext uri="{FF2B5EF4-FFF2-40B4-BE49-F238E27FC236}">
                <a16:creationId xmlns:a16="http://schemas.microsoft.com/office/drawing/2014/main" id="{8DC07706-674E-472D-B9B1-6F452F63BFA9}"/>
              </a:ext>
            </a:extLst>
          </p:cNvPr>
          <p:cNvSpPr>
            <a:spLocks noGrp="1" noChangeArrowheads="1"/>
          </p:cNvSpPr>
          <p:nvPr>
            <p:ph type="subTitle" idx="1"/>
          </p:nvPr>
        </p:nvSpPr>
        <p:spPr>
          <a:xfrm>
            <a:off x="1403350" y="2332234"/>
            <a:ext cx="6400800" cy="3833616"/>
          </a:xfrm>
        </p:spPr>
        <p:txBody>
          <a:bodyPr/>
          <a:lstStyle/>
          <a:p>
            <a:pPr eaLnBrk="1" hangingPunct="1">
              <a:lnSpc>
                <a:spcPct val="80000"/>
              </a:lnSpc>
            </a:pPr>
            <a:r>
              <a:rPr lang="en-GB" altLang="en-US" sz="3600" b="1" dirty="0">
                <a:solidFill>
                  <a:schemeClr val="bg1"/>
                </a:solidFill>
                <a:latin typeface="AbcTeacher" pitchFamily="2" charset="0"/>
              </a:rPr>
              <a:t>Miss Keeley, Mrs Wykes, </a:t>
            </a:r>
            <a:endParaRPr lang="en-GB" altLang="en-US" sz="3600" dirty="0">
              <a:solidFill>
                <a:schemeClr val="bg1"/>
              </a:solidFill>
              <a:latin typeface="AbcTeacher" pitchFamily="2" charset="0"/>
            </a:endParaRPr>
          </a:p>
          <a:p>
            <a:pPr eaLnBrk="1" hangingPunct="1">
              <a:lnSpc>
                <a:spcPct val="80000"/>
              </a:lnSpc>
            </a:pPr>
            <a:r>
              <a:rPr lang="en-GB" altLang="en-US" sz="3500" b="1" dirty="0">
                <a:solidFill>
                  <a:schemeClr val="bg1"/>
                </a:solidFill>
                <a:latin typeface="AbcTeacher" pitchFamily="2" charset="0"/>
              </a:rPr>
              <a:t>Miss Looms, Miss Lowry, Miss Read and Miss </a:t>
            </a:r>
            <a:r>
              <a:rPr lang="en-GB" altLang="en-US" sz="3500" b="1" dirty="0" err="1">
                <a:solidFill>
                  <a:schemeClr val="bg1"/>
                </a:solidFill>
                <a:latin typeface="AbcTeacher" pitchFamily="2" charset="0"/>
              </a:rPr>
              <a:t>Jelley</a:t>
            </a:r>
            <a:endParaRPr lang="en-GB" altLang="en-US" sz="3500" b="1" dirty="0">
              <a:solidFill>
                <a:schemeClr val="bg1"/>
              </a:solidFill>
              <a:latin typeface="AbcTeacher" pitchFamily="2" charset="0"/>
            </a:endParaRPr>
          </a:p>
          <a:p>
            <a:pPr eaLnBrk="1" hangingPunct="1">
              <a:lnSpc>
                <a:spcPct val="80000"/>
              </a:lnSpc>
            </a:pPr>
            <a:r>
              <a:rPr lang="en-GB" altLang="en-US" sz="2000" dirty="0">
                <a:solidFill>
                  <a:schemeClr val="bg1"/>
                </a:solidFill>
                <a:latin typeface="AbcTeacher" pitchFamily="2" charset="0"/>
              </a:rPr>
              <a:t>will be working in Class 1</a:t>
            </a:r>
          </a:p>
          <a:p>
            <a:pPr eaLnBrk="1" hangingPunct="1">
              <a:lnSpc>
                <a:spcPct val="80000"/>
              </a:lnSpc>
            </a:pPr>
            <a:endParaRPr lang="en-GB" altLang="en-US" sz="2800" b="1" dirty="0">
              <a:solidFill>
                <a:schemeClr val="bg1"/>
              </a:solidFill>
              <a:latin typeface="AbcTeacher" pitchFamily="2" charset="0"/>
            </a:endParaRPr>
          </a:p>
          <a:p>
            <a:pPr eaLnBrk="1" hangingPunct="1">
              <a:lnSpc>
                <a:spcPct val="80000"/>
              </a:lnSpc>
            </a:pPr>
            <a:r>
              <a:rPr lang="en-GB" altLang="en-US" sz="2000" b="1" dirty="0">
                <a:solidFill>
                  <a:schemeClr val="bg1"/>
                </a:solidFill>
                <a:latin typeface="AbcTeacher" pitchFamily="2" charset="0"/>
              </a:rPr>
              <a:t>(Mrs Norton will lead PE)</a:t>
            </a:r>
            <a:endParaRPr lang="en-GB" altLang="en-US" sz="2000" dirty="0">
              <a:solidFill>
                <a:schemeClr val="bg1"/>
              </a:solidFill>
              <a:latin typeface="AbcTeacher"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3">
            <a:extLst>
              <a:ext uri="{FF2B5EF4-FFF2-40B4-BE49-F238E27FC236}">
                <a16:creationId xmlns:a16="http://schemas.microsoft.com/office/drawing/2014/main" id="{0B61EDFE-F6B9-469E-9029-515CA45DD28E}"/>
              </a:ext>
            </a:extLst>
          </p:cNvPr>
          <p:cNvSpPr txBox="1">
            <a:spLocks noChangeArrowheads="1"/>
          </p:cNvSpPr>
          <p:nvPr/>
        </p:nvSpPr>
        <p:spPr bwMode="auto">
          <a:xfrm>
            <a:off x="0" y="6042025"/>
            <a:ext cx="914400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2300" dirty="0">
                <a:latin typeface="AbcTeacher" pitchFamily="2" charset="0"/>
              </a:rPr>
              <a:t>This is a working document and it is subject to change. </a:t>
            </a:r>
          </a:p>
        </p:txBody>
      </p:sp>
      <p:pic>
        <p:nvPicPr>
          <p:cNvPr id="10" name="Picture 9">
            <a:extLst>
              <a:ext uri="{FF2B5EF4-FFF2-40B4-BE49-F238E27FC236}">
                <a16:creationId xmlns:a16="http://schemas.microsoft.com/office/drawing/2014/main" id="{DB1A3E83-AC0D-4DAD-9BCA-A223D255D013}"/>
              </a:ext>
            </a:extLst>
          </p:cNvPr>
          <p:cNvPicPr>
            <a:picLocks noChangeAspect="1"/>
          </p:cNvPicPr>
          <p:nvPr/>
        </p:nvPicPr>
        <p:blipFill rotWithShape="1">
          <a:blip r:embed="rId4"/>
          <a:srcRect l="20562" t="19888" r="19775" b="12796"/>
          <a:stretch/>
        </p:blipFill>
        <p:spPr>
          <a:xfrm>
            <a:off x="174662" y="282977"/>
            <a:ext cx="8568646" cy="5759048"/>
          </a:xfrm>
          <a:prstGeom prst="rect">
            <a:avLst/>
          </a:prstGeom>
        </p:spPr>
      </p:pic>
      <p:pic>
        <p:nvPicPr>
          <p:cNvPr id="8" name="Recorded Sound">
            <a:hlinkClick r:id="" action="ppaction://media"/>
            <a:extLst>
              <a:ext uri="{FF2B5EF4-FFF2-40B4-BE49-F238E27FC236}">
                <a16:creationId xmlns:a16="http://schemas.microsoft.com/office/drawing/2014/main" id="{B431CC24-E863-44C7-8707-1D3DE1E380B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73847" y="612775"/>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5100"/>
    </mc:Choice>
    <mc:Fallback xmlns="">
      <p:transition spd="slow" advTm="251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42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blackboard">
            <a:extLst>
              <a:ext uri="{FF2B5EF4-FFF2-40B4-BE49-F238E27FC236}">
                <a16:creationId xmlns:a16="http://schemas.microsoft.com/office/drawing/2014/main" id="{AE384E22-348C-42D1-A457-F3203C55D5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333375"/>
            <a:ext cx="8496300" cy="611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a:extLst>
              <a:ext uri="{FF2B5EF4-FFF2-40B4-BE49-F238E27FC236}">
                <a16:creationId xmlns:a16="http://schemas.microsoft.com/office/drawing/2014/main" id="{E9464E3C-CCD4-463D-8079-089988F839B3}"/>
              </a:ext>
            </a:extLst>
          </p:cNvPr>
          <p:cNvSpPr>
            <a:spLocks noGrp="1" noChangeArrowheads="1"/>
          </p:cNvSpPr>
          <p:nvPr>
            <p:ph type="title"/>
          </p:nvPr>
        </p:nvSpPr>
        <p:spPr>
          <a:xfrm>
            <a:off x="457200" y="266700"/>
            <a:ext cx="8229600" cy="1143000"/>
          </a:xfrm>
        </p:spPr>
        <p:txBody>
          <a:bodyPr/>
          <a:lstStyle/>
          <a:p>
            <a:pPr eaLnBrk="1" hangingPunct="1"/>
            <a:r>
              <a:rPr lang="en-GB" altLang="en-US" b="1" u="sng">
                <a:solidFill>
                  <a:srgbClr val="CCFFCC"/>
                </a:solidFill>
                <a:latin typeface="AbcTeacher" pitchFamily="2" charset="0"/>
              </a:rPr>
              <a:t>Lunches, Snacks and Water</a:t>
            </a:r>
          </a:p>
        </p:txBody>
      </p:sp>
      <p:sp>
        <p:nvSpPr>
          <p:cNvPr id="4100" name="Rectangle 3">
            <a:extLst>
              <a:ext uri="{FF2B5EF4-FFF2-40B4-BE49-F238E27FC236}">
                <a16:creationId xmlns:a16="http://schemas.microsoft.com/office/drawing/2014/main" id="{2696387A-E04B-439F-AB1D-84616A9FCF7B}"/>
              </a:ext>
            </a:extLst>
          </p:cNvPr>
          <p:cNvSpPr>
            <a:spLocks noGrp="1" noChangeArrowheads="1"/>
          </p:cNvSpPr>
          <p:nvPr>
            <p:ph type="body" idx="1"/>
          </p:nvPr>
        </p:nvSpPr>
        <p:spPr>
          <a:xfrm>
            <a:off x="457200" y="1148316"/>
            <a:ext cx="8362950" cy="4916629"/>
          </a:xfrm>
        </p:spPr>
        <p:txBody>
          <a:bodyPr/>
          <a:lstStyle/>
          <a:p>
            <a:pPr marL="261938" indent="-261938" eaLnBrk="1" hangingPunct="1">
              <a:defRPr/>
            </a:pPr>
            <a:r>
              <a:rPr lang="en-GB" altLang="en-US" sz="2400" dirty="0">
                <a:solidFill>
                  <a:schemeClr val="bg1"/>
                </a:solidFill>
                <a:latin typeface="AbcTeacher" pitchFamily="2" charset="0"/>
              </a:rPr>
              <a:t>Children need to bring a named water bottle everyday with clean fresh water in. </a:t>
            </a:r>
          </a:p>
          <a:p>
            <a:pPr marL="261938" indent="-261938" eaLnBrk="1" hangingPunct="1">
              <a:defRPr/>
            </a:pPr>
            <a:r>
              <a:rPr lang="en-GB" altLang="en-US" sz="2400" dirty="0">
                <a:solidFill>
                  <a:schemeClr val="bg1"/>
                </a:solidFill>
                <a:latin typeface="AbcTeacher" pitchFamily="2" charset="0"/>
              </a:rPr>
              <a:t>Free fruit is provided for children in Class 1 and 2. </a:t>
            </a:r>
          </a:p>
          <a:p>
            <a:pPr marL="261938" indent="-261938" eaLnBrk="1" hangingPunct="1">
              <a:defRPr/>
            </a:pPr>
            <a:r>
              <a:rPr lang="en-GB" altLang="en-US" sz="2400" dirty="0">
                <a:solidFill>
                  <a:schemeClr val="bg1"/>
                </a:solidFill>
                <a:latin typeface="AbcTeacher" pitchFamily="2" charset="0"/>
              </a:rPr>
              <a:t>Children need to bring one small healthy snack each day such as crackers, cereal bars or cheese. </a:t>
            </a:r>
          </a:p>
          <a:p>
            <a:pPr marL="261938" indent="-261938" eaLnBrk="1" hangingPunct="1">
              <a:defRPr/>
            </a:pPr>
            <a:r>
              <a:rPr lang="en-GB" altLang="en-US" sz="2400" dirty="0">
                <a:solidFill>
                  <a:schemeClr val="bg1"/>
                </a:solidFill>
                <a:latin typeface="AbcTeacher" pitchFamily="2" charset="0"/>
              </a:rPr>
              <a:t>Children can choose from the School Lunch Menu or bring a healthy well balanced lunchbox from home. Choices must be made on parent pay prior to the start of the school day. It is a good idea to book your child’s meals for the whole week or even the full half term at a time. </a:t>
            </a:r>
          </a:p>
          <a:p>
            <a:pPr marL="261938" indent="-261938" eaLnBrk="1" hangingPunct="1">
              <a:defRPr/>
            </a:pPr>
            <a:r>
              <a:rPr lang="en-GB" altLang="en-US" sz="2400" b="1" dirty="0">
                <a:solidFill>
                  <a:schemeClr val="bg1"/>
                </a:solidFill>
                <a:latin typeface="AbcTeacher" pitchFamily="2" charset="0"/>
              </a:rPr>
              <a:t>Class 1 will eat their lunch in the hall and then go outside to play with their friends. </a:t>
            </a:r>
            <a:endParaRPr lang="en-GB" altLang="en-US" sz="2400" dirty="0">
              <a:solidFill>
                <a:schemeClr val="bg1"/>
              </a:solidFill>
              <a:latin typeface="AbcTeacher" pitchFamily="2" charset="0"/>
            </a:endParaRPr>
          </a:p>
        </p:txBody>
      </p:sp>
      <p:pic>
        <p:nvPicPr>
          <p:cNvPr id="4" name="Recorded Sound">
            <a:hlinkClick r:id="" action="ppaction://media"/>
            <a:extLst>
              <a:ext uri="{FF2B5EF4-FFF2-40B4-BE49-F238E27FC236}">
                <a16:creationId xmlns:a16="http://schemas.microsoft.com/office/drawing/2014/main" id="{250BD437-BAB1-41DE-A64D-15BDEA8D61A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79928" y="708579"/>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0017"/>
    </mc:Choice>
    <mc:Fallback xmlns="">
      <p:transition spd="slow" advTm="400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01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blackboard">
            <a:extLst>
              <a:ext uri="{FF2B5EF4-FFF2-40B4-BE49-F238E27FC236}">
                <a16:creationId xmlns:a16="http://schemas.microsoft.com/office/drawing/2014/main" id="{1F26E3E7-090A-4B8F-8900-3DC46068FE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333375"/>
            <a:ext cx="8497888" cy="620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3">
            <a:extLst>
              <a:ext uri="{FF2B5EF4-FFF2-40B4-BE49-F238E27FC236}">
                <a16:creationId xmlns:a16="http://schemas.microsoft.com/office/drawing/2014/main" id="{E87B242A-3650-41CA-AEFD-48EA7ABA9225}"/>
              </a:ext>
            </a:extLst>
          </p:cNvPr>
          <p:cNvSpPr>
            <a:spLocks noGrp="1" noChangeArrowheads="1"/>
          </p:cNvSpPr>
          <p:nvPr>
            <p:ph type="body" idx="1"/>
          </p:nvPr>
        </p:nvSpPr>
        <p:spPr>
          <a:xfrm>
            <a:off x="468313" y="1412874"/>
            <a:ext cx="8496300" cy="5018087"/>
          </a:xfrm>
        </p:spPr>
        <p:txBody>
          <a:bodyPr/>
          <a:lstStyle/>
          <a:p>
            <a:pPr eaLnBrk="1" hangingPunct="1">
              <a:buFontTx/>
              <a:buNone/>
              <a:defRPr/>
            </a:pPr>
            <a:endParaRPr lang="en-GB" altLang="en-US" dirty="0">
              <a:solidFill>
                <a:schemeClr val="bg1"/>
              </a:solidFill>
              <a:latin typeface="AbcTeacher" pitchFamily="2" charset="0"/>
            </a:endParaRPr>
          </a:p>
          <a:p>
            <a:pPr eaLnBrk="1" hangingPunct="1">
              <a:buFontTx/>
              <a:buNone/>
              <a:defRPr/>
            </a:pPr>
            <a:r>
              <a:rPr lang="en-GB" altLang="en-US" dirty="0">
                <a:solidFill>
                  <a:schemeClr val="bg1"/>
                </a:solidFill>
                <a:latin typeface="AbcTeacher" pitchFamily="2" charset="0"/>
              </a:rPr>
              <a:t> </a:t>
            </a:r>
          </a:p>
        </p:txBody>
      </p:sp>
      <p:sp>
        <p:nvSpPr>
          <p:cNvPr id="8" name="TextBox 7">
            <a:extLst>
              <a:ext uri="{FF2B5EF4-FFF2-40B4-BE49-F238E27FC236}">
                <a16:creationId xmlns:a16="http://schemas.microsoft.com/office/drawing/2014/main" id="{191F16BA-8E97-4614-965D-580AC9BFA6B4}"/>
              </a:ext>
            </a:extLst>
          </p:cNvPr>
          <p:cNvSpPr txBox="1"/>
          <p:nvPr/>
        </p:nvSpPr>
        <p:spPr>
          <a:xfrm>
            <a:off x="1309954" y="2268920"/>
            <a:ext cx="7084033" cy="584775"/>
          </a:xfrm>
          <a:prstGeom prst="rect">
            <a:avLst/>
          </a:prstGeom>
          <a:noFill/>
        </p:spPr>
        <p:txBody>
          <a:bodyPr wrap="square">
            <a:spAutoFit/>
          </a:bodyPr>
          <a:lstStyle/>
          <a:p>
            <a:r>
              <a:rPr lang="en-GB" sz="3200" dirty="0">
                <a:hlinkClick r:id="rId5"/>
              </a:rPr>
              <a:t>Tapestry - Log In (tapestryjournal.com)</a:t>
            </a:r>
            <a:endParaRPr lang="en-GB" sz="3200" dirty="0"/>
          </a:p>
        </p:txBody>
      </p:sp>
      <p:pic>
        <p:nvPicPr>
          <p:cNvPr id="4" name="Picture 3">
            <a:extLst>
              <a:ext uri="{FF2B5EF4-FFF2-40B4-BE49-F238E27FC236}">
                <a16:creationId xmlns:a16="http://schemas.microsoft.com/office/drawing/2014/main" id="{28FBE7DF-CA55-44DB-A4F7-7C2F3B4C4380}"/>
              </a:ext>
            </a:extLst>
          </p:cNvPr>
          <p:cNvPicPr>
            <a:picLocks noChangeAspect="1"/>
          </p:cNvPicPr>
          <p:nvPr/>
        </p:nvPicPr>
        <p:blipFill rotWithShape="1">
          <a:blip r:embed="rId6"/>
          <a:srcRect l="51011" t="17690" r="13820" b="66330"/>
          <a:stretch/>
        </p:blipFill>
        <p:spPr>
          <a:xfrm>
            <a:off x="2062369" y="782279"/>
            <a:ext cx="5308188" cy="1356727"/>
          </a:xfrm>
          <a:prstGeom prst="rect">
            <a:avLst/>
          </a:prstGeom>
        </p:spPr>
      </p:pic>
      <p:sp>
        <p:nvSpPr>
          <p:cNvPr id="11" name="TextBox 10">
            <a:extLst>
              <a:ext uri="{FF2B5EF4-FFF2-40B4-BE49-F238E27FC236}">
                <a16:creationId xmlns:a16="http://schemas.microsoft.com/office/drawing/2014/main" id="{E2327CA1-BCEB-4FE8-BACD-6B94FF742DD3}"/>
              </a:ext>
            </a:extLst>
          </p:cNvPr>
          <p:cNvSpPr txBox="1"/>
          <p:nvPr/>
        </p:nvSpPr>
        <p:spPr>
          <a:xfrm>
            <a:off x="760599" y="3036439"/>
            <a:ext cx="7622801" cy="2308324"/>
          </a:xfrm>
          <a:prstGeom prst="rect">
            <a:avLst/>
          </a:prstGeom>
          <a:noFill/>
        </p:spPr>
        <p:txBody>
          <a:bodyPr wrap="square">
            <a:spAutoFit/>
          </a:bodyPr>
          <a:lstStyle/>
          <a:p>
            <a:pPr algn="l"/>
            <a:r>
              <a:rPr lang="en-GB" u="none" dirty="0">
                <a:solidFill>
                  <a:schemeClr val="bg1"/>
                </a:solidFill>
                <a:latin typeface="+mj-lt"/>
              </a:rPr>
              <a:t>At Summercourt Academy we use on online learning journal tool called Tapestry to record how your child is doing at school through observations and photographs. </a:t>
            </a:r>
          </a:p>
          <a:p>
            <a:pPr algn="l"/>
            <a:endParaRPr lang="en-GB" b="0" i="0" u="none" dirty="0">
              <a:solidFill>
                <a:schemeClr val="bg1"/>
              </a:solidFill>
              <a:effectLst/>
              <a:latin typeface="+mj-lt"/>
            </a:endParaRPr>
          </a:p>
          <a:p>
            <a:pPr algn="l"/>
            <a:r>
              <a:rPr lang="en-GB" b="0" i="0" u="none" dirty="0">
                <a:solidFill>
                  <a:schemeClr val="bg1"/>
                </a:solidFill>
                <a:effectLst/>
                <a:latin typeface="+mj-lt"/>
              </a:rPr>
              <a:t>Your child will have a Tapestry Account which will be available for you to access online and we encourage you to contribute to these by commenting on things your child does at home. This gives us a complete picture of what your child can do. </a:t>
            </a:r>
          </a:p>
        </p:txBody>
      </p:sp>
      <p:pic>
        <p:nvPicPr>
          <p:cNvPr id="10" name="Recorded Sound">
            <a:hlinkClick r:id="" action="ppaction://media"/>
            <a:extLst>
              <a:ext uri="{FF2B5EF4-FFF2-40B4-BE49-F238E27FC236}">
                <a16:creationId xmlns:a16="http://schemas.microsoft.com/office/drawing/2014/main" id="{F8F79E4A-E79D-4C2E-B87B-6B723DE9E7E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892947" y="1106837"/>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008"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blackboard">
            <a:extLst>
              <a:ext uri="{FF2B5EF4-FFF2-40B4-BE49-F238E27FC236}">
                <a16:creationId xmlns:a16="http://schemas.microsoft.com/office/drawing/2014/main" id="{3E51A4E9-9AAA-47CD-A348-9750C597AF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404813"/>
            <a:ext cx="8353425" cy="611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a:extLst>
              <a:ext uri="{FF2B5EF4-FFF2-40B4-BE49-F238E27FC236}">
                <a16:creationId xmlns:a16="http://schemas.microsoft.com/office/drawing/2014/main" id="{2D0373F5-D5F5-4C4C-A346-D75CD1664AA0}"/>
              </a:ext>
            </a:extLst>
          </p:cNvPr>
          <p:cNvSpPr>
            <a:spLocks noGrp="1" noChangeArrowheads="1"/>
          </p:cNvSpPr>
          <p:nvPr>
            <p:ph type="title"/>
          </p:nvPr>
        </p:nvSpPr>
        <p:spPr>
          <a:xfrm>
            <a:off x="468313" y="404813"/>
            <a:ext cx="8229600" cy="792162"/>
          </a:xfrm>
        </p:spPr>
        <p:txBody>
          <a:bodyPr/>
          <a:lstStyle/>
          <a:p>
            <a:pPr eaLnBrk="1" hangingPunct="1"/>
            <a:r>
              <a:rPr lang="en-GB" altLang="en-US" b="1" u="sng">
                <a:solidFill>
                  <a:srgbClr val="CCFFCC"/>
                </a:solidFill>
                <a:latin typeface="AbcTeacher" pitchFamily="2" charset="0"/>
              </a:rPr>
              <a:t>Reading</a:t>
            </a:r>
          </a:p>
        </p:txBody>
      </p:sp>
      <p:sp>
        <p:nvSpPr>
          <p:cNvPr id="7172" name="Rectangle 3">
            <a:extLst>
              <a:ext uri="{FF2B5EF4-FFF2-40B4-BE49-F238E27FC236}">
                <a16:creationId xmlns:a16="http://schemas.microsoft.com/office/drawing/2014/main" id="{ABFDED9E-9AF2-4F98-A7BE-AB359E159D49}"/>
              </a:ext>
            </a:extLst>
          </p:cNvPr>
          <p:cNvSpPr>
            <a:spLocks noGrp="1" noChangeArrowheads="1"/>
          </p:cNvSpPr>
          <p:nvPr>
            <p:ph type="body" idx="1"/>
          </p:nvPr>
        </p:nvSpPr>
        <p:spPr>
          <a:xfrm>
            <a:off x="457200" y="1115913"/>
            <a:ext cx="8240713" cy="5227638"/>
          </a:xfrm>
        </p:spPr>
        <p:txBody>
          <a:bodyPr/>
          <a:lstStyle/>
          <a:p>
            <a:pPr eaLnBrk="1" hangingPunct="1">
              <a:lnSpc>
                <a:spcPct val="90000"/>
              </a:lnSpc>
            </a:pPr>
            <a:r>
              <a:rPr lang="en-GB" altLang="en-US" sz="2500" dirty="0">
                <a:solidFill>
                  <a:schemeClr val="bg1"/>
                </a:solidFill>
                <a:latin typeface="AbcTeacher" pitchFamily="2" charset="0"/>
              </a:rPr>
              <a:t>Reading Books - Initially your child will bring home a picture story book for you to share together, please talk about the characters, settings and events and how the story develops and concludes. When your child is ready they will then bring home a phonetically decodable reading book. </a:t>
            </a:r>
          </a:p>
          <a:p>
            <a:pPr eaLnBrk="1" hangingPunct="1">
              <a:lnSpc>
                <a:spcPct val="90000"/>
              </a:lnSpc>
            </a:pPr>
            <a:r>
              <a:rPr lang="en-GB" altLang="en-US" sz="2500" dirty="0">
                <a:solidFill>
                  <a:schemeClr val="bg1"/>
                </a:solidFill>
                <a:latin typeface="AbcTeacher" pitchFamily="2" charset="0"/>
              </a:rPr>
              <a:t>Reading Record – After reading please make a small comment in the yellow reading record about how your child has got in with the book. Please </a:t>
            </a:r>
            <a:r>
              <a:rPr lang="en-GB" altLang="en-US" sz="2500" u="sng" dirty="0">
                <a:solidFill>
                  <a:schemeClr val="bg1"/>
                </a:solidFill>
                <a:latin typeface="AbcTeacher" pitchFamily="2" charset="0"/>
              </a:rPr>
              <a:t>sign everyday. </a:t>
            </a:r>
            <a:r>
              <a:rPr lang="en-GB" altLang="en-US" sz="2500" dirty="0">
                <a:solidFill>
                  <a:schemeClr val="bg1"/>
                </a:solidFill>
                <a:latin typeface="AbcTeacher" pitchFamily="2" charset="0"/>
              </a:rPr>
              <a:t>We will acknowledge your comments with a </a:t>
            </a:r>
            <a:r>
              <a:rPr lang="en-GB" altLang="en-US" sz="2500" u="sng" dirty="0">
                <a:solidFill>
                  <a:schemeClr val="bg1"/>
                </a:solidFill>
                <a:latin typeface="AbcTeacher" pitchFamily="2" charset="0"/>
              </a:rPr>
              <a:t>pink tick</a:t>
            </a:r>
            <a:r>
              <a:rPr lang="en-GB" altLang="en-US" sz="2500" dirty="0">
                <a:solidFill>
                  <a:schemeClr val="bg1"/>
                </a:solidFill>
                <a:latin typeface="AbcTeacher" pitchFamily="2" charset="0"/>
              </a:rPr>
              <a:t>.</a:t>
            </a:r>
          </a:p>
          <a:p>
            <a:pPr eaLnBrk="1" hangingPunct="1">
              <a:lnSpc>
                <a:spcPct val="90000"/>
              </a:lnSpc>
            </a:pPr>
            <a:r>
              <a:rPr lang="en-GB" altLang="en-US" sz="2500" dirty="0">
                <a:solidFill>
                  <a:schemeClr val="bg1"/>
                </a:solidFill>
                <a:latin typeface="AbcTeacher" pitchFamily="2" charset="0"/>
              </a:rPr>
              <a:t>Please ensure their </a:t>
            </a:r>
            <a:r>
              <a:rPr lang="en-GB" altLang="en-US" sz="2500" b="1" dirty="0">
                <a:solidFill>
                  <a:schemeClr val="bg1"/>
                </a:solidFill>
                <a:latin typeface="AbcTeacher" pitchFamily="2" charset="0"/>
              </a:rPr>
              <a:t>reading record and book </a:t>
            </a:r>
            <a:r>
              <a:rPr lang="en-GB" altLang="en-US" sz="2500" dirty="0">
                <a:solidFill>
                  <a:schemeClr val="bg1"/>
                </a:solidFill>
                <a:latin typeface="AbcTeacher" pitchFamily="2" charset="0"/>
              </a:rPr>
              <a:t>are in school </a:t>
            </a:r>
            <a:r>
              <a:rPr lang="en-GB" altLang="en-US" sz="2500" u="sng" dirty="0">
                <a:solidFill>
                  <a:schemeClr val="bg1"/>
                </a:solidFill>
                <a:latin typeface="AbcTeacher" pitchFamily="2" charset="0"/>
              </a:rPr>
              <a:t>everyday.</a:t>
            </a:r>
          </a:p>
          <a:p>
            <a:pPr eaLnBrk="1" hangingPunct="1">
              <a:lnSpc>
                <a:spcPct val="90000"/>
              </a:lnSpc>
            </a:pPr>
            <a:r>
              <a:rPr lang="en-GB" altLang="en-US" sz="2500" dirty="0">
                <a:solidFill>
                  <a:schemeClr val="bg1"/>
                </a:solidFill>
                <a:latin typeface="AbcTeacher" pitchFamily="2" charset="0"/>
              </a:rPr>
              <a:t>Changing of books:  children can change their books on Monday, Wednesday and Fridays. </a:t>
            </a:r>
            <a:endParaRPr lang="en-GB" altLang="en-US" dirty="0">
              <a:solidFill>
                <a:schemeClr val="bg1"/>
              </a:solidFill>
              <a:latin typeface="AbcTeacher" pitchFamily="2" charset="0"/>
            </a:endParaRPr>
          </a:p>
        </p:txBody>
      </p:sp>
      <p:pic>
        <p:nvPicPr>
          <p:cNvPr id="7" name="Recorded Sound">
            <a:hlinkClick r:id="" action="ppaction://media"/>
            <a:extLst>
              <a:ext uri="{FF2B5EF4-FFF2-40B4-BE49-F238E27FC236}">
                <a16:creationId xmlns:a16="http://schemas.microsoft.com/office/drawing/2014/main" id="{262B3A47-155F-4F86-996D-598073B674F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31748" y="677912"/>
            <a:ext cx="406400" cy="406400"/>
          </a:xfrm>
          <a:prstGeom prst="rect">
            <a:avLst/>
          </a:prstGeom>
        </p:spPr>
      </p:pic>
      <p:pic>
        <p:nvPicPr>
          <p:cNvPr id="8" name="Recorded Sound">
            <a:hlinkClick r:id="" action="ppaction://media"/>
            <a:extLst>
              <a:ext uri="{FF2B5EF4-FFF2-40B4-BE49-F238E27FC236}">
                <a16:creationId xmlns:a16="http://schemas.microsoft.com/office/drawing/2014/main" id="{90B485FE-239D-4CAC-A1B2-424FE3C5731D}"/>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7933933" y="677912"/>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346"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442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7"/>
                </p:tgtEl>
              </p:cMediaNode>
            </p:audio>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blackboard">
            <a:extLst>
              <a:ext uri="{FF2B5EF4-FFF2-40B4-BE49-F238E27FC236}">
                <a16:creationId xmlns:a16="http://schemas.microsoft.com/office/drawing/2014/main" id="{2DFB2E42-32EC-43B3-B987-07B0E522E9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04813"/>
            <a:ext cx="8424863"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a:extLst>
              <a:ext uri="{FF2B5EF4-FFF2-40B4-BE49-F238E27FC236}">
                <a16:creationId xmlns:a16="http://schemas.microsoft.com/office/drawing/2014/main" id="{AFCE6154-BB05-480E-BD04-F1B46D87ECF6}"/>
              </a:ext>
            </a:extLst>
          </p:cNvPr>
          <p:cNvSpPr>
            <a:spLocks noGrp="1" noChangeArrowheads="1"/>
          </p:cNvSpPr>
          <p:nvPr>
            <p:ph type="title"/>
          </p:nvPr>
        </p:nvSpPr>
        <p:spPr>
          <a:xfrm>
            <a:off x="420688" y="265113"/>
            <a:ext cx="8229600" cy="1076325"/>
          </a:xfrm>
        </p:spPr>
        <p:txBody>
          <a:bodyPr/>
          <a:lstStyle/>
          <a:p>
            <a:pPr eaLnBrk="1" hangingPunct="1"/>
            <a:r>
              <a:rPr lang="en-GB" altLang="en-US" b="1" u="sng" dirty="0">
                <a:solidFill>
                  <a:srgbClr val="CCFFCC"/>
                </a:solidFill>
                <a:latin typeface="AbcTeacher" pitchFamily="2" charset="0"/>
              </a:rPr>
              <a:t>Homework </a:t>
            </a:r>
          </a:p>
        </p:txBody>
      </p:sp>
      <p:sp>
        <p:nvSpPr>
          <p:cNvPr id="8196" name="Rectangle 3">
            <a:extLst>
              <a:ext uri="{FF2B5EF4-FFF2-40B4-BE49-F238E27FC236}">
                <a16:creationId xmlns:a16="http://schemas.microsoft.com/office/drawing/2014/main" id="{9FF67BDE-B1DA-45C7-BCB8-902069E423F3}"/>
              </a:ext>
            </a:extLst>
          </p:cNvPr>
          <p:cNvSpPr>
            <a:spLocks noGrp="1" noChangeArrowheads="1"/>
          </p:cNvSpPr>
          <p:nvPr>
            <p:ph type="body" idx="1"/>
          </p:nvPr>
        </p:nvSpPr>
        <p:spPr>
          <a:xfrm>
            <a:off x="457200" y="1125538"/>
            <a:ext cx="8229600" cy="5040312"/>
          </a:xfrm>
        </p:spPr>
        <p:txBody>
          <a:bodyPr/>
          <a:lstStyle/>
          <a:p>
            <a:pPr eaLnBrk="1" hangingPunct="1">
              <a:lnSpc>
                <a:spcPct val="90000"/>
              </a:lnSpc>
              <a:buFontTx/>
              <a:buNone/>
            </a:pPr>
            <a:r>
              <a:rPr lang="en-GB" altLang="en-US" sz="2400" dirty="0">
                <a:solidFill>
                  <a:schemeClr val="bg1"/>
                </a:solidFill>
                <a:latin typeface="AbcTeacher" pitchFamily="2" charset="0"/>
              </a:rPr>
              <a:t>In Class 1 we set short achievable homework tasks: </a:t>
            </a:r>
          </a:p>
        </p:txBody>
      </p:sp>
      <p:graphicFrame>
        <p:nvGraphicFramePr>
          <p:cNvPr id="2" name="Table 1">
            <a:extLst>
              <a:ext uri="{FF2B5EF4-FFF2-40B4-BE49-F238E27FC236}">
                <a16:creationId xmlns:a16="http://schemas.microsoft.com/office/drawing/2014/main" id="{85973734-21E9-48D5-AFB3-8F8AF1FC28BC}"/>
              </a:ext>
            </a:extLst>
          </p:cNvPr>
          <p:cNvGraphicFramePr>
            <a:graphicFrameLocks noGrp="1"/>
          </p:cNvGraphicFramePr>
          <p:nvPr>
            <p:extLst>
              <p:ext uri="{D42A27DB-BD31-4B8C-83A1-F6EECF244321}">
                <p14:modId xmlns:p14="http://schemas.microsoft.com/office/powerpoint/2010/main" val="1275989897"/>
              </p:ext>
            </p:extLst>
          </p:nvPr>
        </p:nvGraphicFramePr>
        <p:xfrm>
          <a:off x="852755" y="1654139"/>
          <a:ext cx="7346023" cy="4315146"/>
        </p:xfrm>
        <a:graphic>
          <a:graphicData uri="http://schemas.openxmlformats.org/drawingml/2006/table">
            <a:tbl>
              <a:tblPr firstRow="1" firstCol="1" bandRow="1">
                <a:tableStyleId>{5C22544A-7EE6-4342-B048-85BDC9FD1C3A}</a:tableStyleId>
              </a:tblPr>
              <a:tblGrid>
                <a:gridCol w="2316506">
                  <a:extLst>
                    <a:ext uri="{9D8B030D-6E8A-4147-A177-3AD203B41FA5}">
                      <a16:colId xmlns:a16="http://schemas.microsoft.com/office/drawing/2014/main" val="113603853"/>
                    </a:ext>
                  </a:extLst>
                </a:gridCol>
                <a:gridCol w="2976077">
                  <a:extLst>
                    <a:ext uri="{9D8B030D-6E8A-4147-A177-3AD203B41FA5}">
                      <a16:colId xmlns:a16="http://schemas.microsoft.com/office/drawing/2014/main" val="1608510030"/>
                    </a:ext>
                  </a:extLst>
                </a:gridCol>
                <a:gridCol w="2053440">
                  <a:extLst>
                    <a:ext uri="{9D8B030D-6E8A-4147-A177-3AD203B41FA5}">
                      <a16:colId xmlns:a16="http://schemas.microsoft.com/office/drawing/2014/main" val="3846889191"/>
                    </a:ext>
                  </a:extLst>
                </a:gridCol>
              </a:tblGrid>
              <a:tr h="813211">
                <a:tc>
                  <a:txBody>
                    <a:bodyPr/>
                    <a:lstStyle/>
                    <a:p>
                      <a:pPr algn="ctr">
                        <a:lnSpc>
                          <a:spcPct val="107000"/>
                        </a:lnSpc>
                        <a:spcAft>
                          <a:spcPts val="800"/>
                        </a:spcAft>
                      </a:pPr>
                      <a:r>
                        <a:rPr lang="en-GB" sz="1300">
                          <a:effectLst/>
                        </a:rPr>
                        <a:t>Homework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300">
                          <a:effectLst/>
                        </a:rPr>
                        <a:t>What is expected </a:t>
                      </a:r>
                      <a:endParaRPr lang="en-GB" sz="1100">
                        <a:effectLst/>
                      </a:endParaRPr>
                    </a:p>
                    <a:p>
                      <a:pPr algn="ctr">
                        <a:lnSpc>
                          <a:spcPct val="107000"/>
                        </a:lnSpc>
                        <a:spcAft>
                          <a:spcPts val="800"/>
                        </a:spcAft>
                      </a:pPr>
                      <a:r>
                        <a:rPr lang="en-GB" sz="13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300">
                          <a:effectLst/>
                        </a:rPr>
                        <a:t>When will it be given?</a:t>
                      </a:r>
                      <a:endParaRPr lang="en-GB" sz="1100">
                        <a:effectLst/>
                      </a:endParaRPr>
                    </a:p>
                    <a:p>
                      <a:pPr algn="ctr">
                        <a:lnSpc>
                          <a:spcPct val="107000"/>
                        </a:lnSpc>
                        <a:spcAft>
                          <a:spcPts val="800"/>
                        </a:spcAft>
                      </a:pPr>
                      <a:r>
                        <a:rPr lang="en-GB" sz="13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8984556"/>
                  </a:ext>
                </a:extLst>
              </a:tr>
              <a:tr h="1287524">
                <a:tc>
                  <a:txBody>
                    <a:bodyPr/>
                    <a:lstStyle/>
                    <a:p>
                      <a:pPr algn="ctr">
                        <a:lnSpc>
                          <a:spcPct val="107000"/>
                        </a:lnSpc>
                        <a:spcAft>
                          <a:spcPts val="800"/>
                        </a:spcAft>
                      </a:pPr>
                      <a:r>
                        <a:rPr lang="en-GB" sz="1300">
                          <a:effectLst/>
                        </a:rPr>
                        <a:t> </a:t>
                      </a:r>
                      <a:endParaRPr lang="en-GB" sz="1100">
                        <a:effectLst/>
                      </a:endParaRPr>
                    </a:p>
                    <a:p>
                      <a:pPr algn="ctr">
                        <a:lnSpc>
                          <a:spcPct val="107000"/>
                        </a:lnSpc>
                        <a:spcAft>
                          <a:spcPts val="800"/>
                        </a:spcAft>
                      </a:pPr>
                      <a:r>
                        <a:rPr lang="en-GB" sz="1300">
                          <a:effectLst/>
                        </a:rPr>
                        <a:t>Reading Book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300" dirty="0">
                          <a:effectLst/>
                        </a:rPr>
                        <a:t>Please read daily and record in reading record. </a:t>
                      </a:r>
                      <a:endParaRPr lang="en-GB" sz="1100" dirty="0">
                        <a:effectLst/>
                      </a:endParaRPr>
                    </a:p>
                    <a:p>
                      <a:pPr>
                        <a:lnSpc>
                          <a:spcPct val="107000"/>
                        </a:lnSpc>
                        <a:spcAft>
                          <a:spcPts val="800"/>
                        </a:spcAft>
                      </a:pPr>
                      <a:r>
                        <a:rPr lang="en-GB" sz="1300" dirty="0">
                          <a:effectLst/>
                        </a:rPr>
                        <a:t>Children will have words to practice once set 1 sounds have been learnt.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300" dirty="0">
                          <a:effectLst/>
                        </a:rPr>
                        <a:t>Books changed on Mondays, Wednesdays and Fridays.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5762722"/>
                  </a:ext>
                </a:extLst>
              </a:tr>
              <a:tr h="813211">
                <a:tc>
                  <a:txBody>
                    <a:bodyPr/>
                    <a:lstStyle/>
                    <a:p>
                      <a:pPr algn="ctr">
                        <a:lnSpc>
                          <a:spcPct val="107000"/>
                        </a:lnSpc>
                        <a:spcAft>
                          <a:spcPts val="800"/>
                        </a:spcAft>
                      </a:pPr>
                      <a:r>
                        <a:rPr lang="en-GB" sz="1300">
                          <a:effectLst/>
                        </a:rPr>
                        <a:t> </a:t>
                      </a:r>
                      <a:endParaRPr lang="en-GB" sz="1100">
                        <a:effectLst/>
                      </a:endParaRPr>
                    </a:p>
                    <a:p>
                      <a:pPr algn="ctr">
                        <a:lnSpc>
                          <a:spcPct val="107000"/>
                        </a:lnSpc>
                        <a:spcAft>
                          <a:spcPts val="800"/>
                        </a:spcAft>
                      </a:pPr>
                      <a:r>
                        <a:rPr lang="en-GB" sz="1300">
                          <a:effectLst/>
                        </a:rPr>
                        <a:t>Writing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300">
                          <a:effectLst/>
                        </a:rPr>
                        <a:t>Please practice letter formation sheets</a:t>
                      </a:r>
                      <a:endParaRPr lang="en-GB" sz="1100">
                        <a:effectLst/>
                      </a:endParaRPr>
                    </a:p>
                    <a:p>
                      <a:pPr>
                        <a:lnSpc>
                          <a:spcPct val="107000"/>
                        </a:lnSpc>
                        <a:spcAft>
                          <a:spcPts val="800"/>
                        </a:spcAft>
                      </a:pPr>
                      <a:r>
                        <a:rPr lang="en-GB" sz="13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300" dirty="0">
                          <a:effectLst/>
                        </a:rPr>
                        <a:t>Every Monday in a green homework folder.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4774193"/>
                  </a:ext>
                </a:extLst>
              </a:tr>
              <a:tr h="1401200">
                <a:tc>
                  <a:txBody>
                    <a:bodyPr/>
                    <a:lstStyle/>
                    <a:p>
                      <a:pPr algn="ctr">
                        <a:lnSpc>
                          <a:spcPct val="107000"/>
                        </a:lnSpc>
                        <a:spcAft>
                          <a:spcPts val="800"/>
                        </a:spcAft>
                      </a:pPr>
                      <a:r>
                        <a:rPr lang="en-GB" sz="1300">
                          <a:effectLst/>
                        </a:rPr>
                        <a:t> </a:t>
                      </a:r>
                      <a:endParaRPr lang="en-GB" sz="1100">
                        <a:effectLst/>
                      </a:endParaRPr>
                    </a:p>
                    <a:p>
                      <a:pPr algn="ctr">
                        <a:lnSpc>
                          <a:spcPct val="107000"/>
                        </a:lnSpc>
                        <a:spcAft>
                          <a:spcPts val="800"/>
                        </a:spcAft>
                      </a:pPr>
                      <a:r>
                        <a:rPr lang="en-GB" sz="1300">
                          <a:effectLst/>
                        </a:rPr>
                        <a:t>Maths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300" dirty="0">
                          <a:effectLst/>
                        </a:rPr>
                        <a:t>Please practice simple counting, matching and sorting activities. </a:t>
                      </a:r>
                      <a:endParaRPr lang="en-GB" sz="1100" dirty="0">
                        <a:effectLst/>
                      </a:endParaRPr>
                    </a:p>
                    <a:p>
                      <a:pPr>
                        <a:lnSpc>
                          <a:spcPct val="107000"/>
                        </a:lnSpc>
                        <a:spcAft>
                          <a:spcPts val="800"/>
                        </a:spcAft>
                      </a:pPr>
                      <a:r>
                        <a:rPr lang="en-GB" sz="1300" dirty="0">
                          <a:effectLst/>
                        </a:rPr>
                        <a:t> </a:t>
                      </a:r>
                      <a:endParaRPr lang="en-GB" sz="1100" dirty="0">
                        <a:effectLst/>
                      </a:endParaRPr>
                    </a:p>
                    <a:p>
                      <a:pPr>
                        <a:lnSpc>
                          <a:spcPct val="107000"/>
                        </a:lnSpc>
                        <a:spcAft>
                          <a:spcPts val="800"/>
                        </a:spcAft>
                      </a:pPr>
                      <a:r>
                        <a:rPr lang="en-GB" sz="13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300" dirty="0">
                          <a:effectLst/>
                        </a:rPr>
                        <a:t>Complete maths learning booklet given at the beginning of each half term.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8100220"/>
                  </a:ext>
                </a:extLst>
              </a:tr>
            </a:tbl>
          </a:graphicData>
        </a:graphic>
      </p:graphicFrame>
      <p:pic>
        <p:nvPicPr>
          <p:cNvPr id="3" name="Recorded Sound">
            <a:hlinkClick r:id="" action="ppaction://media"/>
            <a:extLst>
              <a:ext uri="{FF2B5EF4-FFF2-40B4-BE49-F238E27FC236}">
                <a16:creationId xmlns:a16="http://schemas.microsoft.com/office/drawing/2014/main" id="{050BA3BB-6C5F-462F-8631-6913B0B7C5D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95578" y="803275"/>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36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blackboard">
            <a:extLst>
              <a:ext uri="{FF2B5EF4-FFF2-40B4-BE49-F238E27FC236}">
                <a16:creationId xmlns:a16="http://schemas.microsoft.com/office/drawing/2014/main" id="{9A9E1502-EF9D-4598-87D2-2E55540C8F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404813"/>
            <a:ext cx="8496300" cy="59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a:extLst>
              <a:ext uri="{FF2B5EF4-FFF2-40B4-BE49-F238E27FC236}">
                <a16:creationId xmlns:a16="http://schemas.microsoft.com/office/drawing/2014/main" id="{42EDE2A4-CCF9-4858-8DB7-ECB4AD568909}"/>
              </a:ext>
            </a:extLst>
          </p:cNvPr>
          <p:cNvSpPr>
            <a:spLocks noGrp="1" noChangeArrowheads="1"/>
          </p:cNvSpPr>
          <p:nvPr>
            <p:ph type="title"/>
          </p:nvPr>
        </p:nvSpPr>
        <p:spPr>
          <a:xfrm>
            <a:off x="468313" y="476250"/>
            <a:ext cx="8229600" cy="1143000"/>
          </a:xfrm>
        </p:spPr>
        <p:txBody>
          <a:bodyPr/>
          <a:lstStyle/>
          <a:p>
            <a:pPr eaLnBrk="1" hangingPunct="1"/>
            <a:r>
              <a:rPr lang="en-GB" altLang="en-US" b="1" u="sng">
                <a:solidFill>
                  <a:srgbClr val="CCFFCC"/>
                </a:solidFill>
                <a:latin typeface="AbcTeacher" pitchFamily="2" charset="0"/>
              </a:rPr>
              <a:t>Rewards and Expectations</a:t>
            </a:r>
          </a:p>
        </p:txBody>
      </p:sp>
      <p:sp>
        <p:nvSpPr>
          <p:cNvPr id="10244" name="Rectangle 3">
            <a:extLst>
              <a:ext uri="{FF2B5EF4-FFF2-40B4-BE49-F238E27FC236}">
                <a16:creationId xmlns:a16="http://schemas.microsoft.com/office/drawing/2014/main" id="{5F9CC765-5985-46AC-B223-285078430C0D}"/>
              </a:ext>
            </a:extLst>
          </p:cNvPr>
          <p:cNvSpPr>
            <a:spLocks noGrp="1" noChangeArrowheads="1"/>
          </p:cNvSpPr>
          <p:nvPr>
            <p:ph type="body" idx="1"/>
          </p:nvPr>
        </p:nvSpPr>
        <p:spPr>
          <a:xfrm>
            <a:off x="468313" y="1341438"/>
            <a:ext cx="8229600" cy="4679850"/>
          </a:xfrm>
        </p:spPr>
        <p:txBody>
          <a:bodyPr/>
          <a:lstStyle/>
          <a:p>
            <a:pPr eaLnBrk="1" hangingPunct="1"/>
            <a:r>
              <a:rPr lang="en-GB" altLang="en-US" dirty="0">
                <a:solidFill>
                  <a:schemeClr val="bg1"/>
                </a:solidFill>
                <a:latin typeface="AbcTeacher" pitchFamily="2" charset="0"/>
              </a:rPr>
              <a:t>Summercourt expectations are: </a:t>
            </a:r>
          </a:p>
          <a:p>
            <a:pPr marL="0" indent="0" eaLnBrk="1" hangingPunct="1">
              <a:buNone/>
            </a:pPr>
            <a:r>
              <a:rPr lang="en-GB" altLang="en-US" sz="3600" dirty="0">
                <a:solidFill>
                  <a:schemeClr val="bg1"/>
                </a:solidFill>
                <a:latin typeface="AbcTeacher" pitchFamily="2" charset="0"/>
              </a:rPr>
              <a:t>       Be safe, be respectful and be ready!</a:t>
            </a:r>
          </a:p>
          <a:p>
            <a:pPr eaLnBrk="1" hangingPunct="1"/>
            <a:r>
              <a:rPr lang="en-GB" altLang="en-US" dirty="0">
                <a:solidFill>
                  <a:schemeClr val="bg1"/>
                </a:solidFill>
                <a:latin typeface="AbcTeacher" pitchFamily="2" charset="0"/>
              </a:rPr>
              <a:t>We believe in </a:t>
            </a:r>
            <a:r>
              <a:rPr lang="en-GB" altLang="en-US" u="sng" dirty="0">
                <a:solidFill>
                  <a:schemeClr val="bg1"/>
                </a:solidFill>
                <a:latin typeface="AbcTeacher" pitchFamily="2" charset="0"/>
              </a:rPr>
              <a:t>praising</a:t>
            </a:r>
            <a:r>
              <a:rPr lang="en-GB" altLang="en-US" dirty="0">
                <a:solidFill>
                  <a:schemeClr val="bg1"/>
                </a:solidFill>
                <a:latin typeface="AbcTeacher" pitchFamily="2" charset="0"/>
              </a:rPr>
              <a:t> positive behaviour and hard work!    </a:t>
            </a:r>
          </a:p>
          <a:p>
            <a:pPr lvl="1" eaLnBrk="1" hangingPunct="1"/>
            <a:r>
              <a:rPr lang="en-GB" altLang="en-US" dirty="0">
                <a:solidFill>
                  <a:schemeClr val="bg1"/>
                </a:solidFill>
                <a:latin typeface="AbcTeacher" pitchFamily="2" charset="0"/>
              </a:rPr>
              <a:t>Summercourt tokens</a:t>
            </a:r>
          </a:p>
          <a:p>
            <a:pPr lvl="1" eaLnBrk="1" hangingPunct="1"/>
            <a:r>
              <a:rPr lang="en-GB" altLang="en-US" dirty="0">
                <a:solidFill>
                  <a:schemeClr val="bg1"/>
                </a:solidFill>
                <a:latin typeface="AbcTeacher" pitchFamily="2" charset="0"/>
              </a:rPr>
              <a:t>Stickers</a:t>
            </a:r>
          </a:p>
          <a:p>
            <a:pPr lvl="1" eaLnBrk="1" hangingPunct="1"/>
            <a:r>
              <a:rPr lang="en-GB" altLang="en-US" dirty="0">
                <a:solidFill>
                  <a:schemeClr val="bg1"/>
                </a:solidFill>
                <a:latin typeface="AbcTeacher" pitchFamily="2" charset="0"/>
              </a:rPr>
              <a:t>Certificates</a:t>
            </a:r>
          </a:p>
          <a:p>
            <a:pPr lvl="1" eaLnBrk="1" hangingPunct="1"/>
            <a:r>
              <a:rPr lang="en-GB" altLang="en-US" dirty="0">
                <a:solidFill>
                  <a:schemeClr val="bg1"/>
                </a:solidFill>
                <a:latin typeface="AbcTeacher" pitchFamily="2" charset="0"/>
              </a:rPr>
              <a:t>Inform parents  </a:t>
            </a:r>
          </a:p>
          <a:p>
            <a:pPr eaLnBrk="1" hangingPunct="1">
              <a:buFontTx/>
              <a:buNone/>
            </a:pPr>
            <a:endParaRPr lang="en-GB" altLang="en-US" dirty="0">
              <a:solidFill>
                <a:schemeClr val="bg1"/>
              </a:solidFill>
              <a:latin typeface="AbcTeacher" pitchFamily="2" charset="0"/>
            </a:endParaRPr>
          </a:p>
          <a:p>
            <a:pPr eaLnBrk="1" hangingPunct="1">
              <a:buFontTx/>
              <a:buNone/>
            </a:pPr>
            <a:endParaRPr lang="en-GB" altLang="en-US" dirty="0">
              <a:solidFill>
                <a:schemeClr val="bg1"/>
              </a:solidFill>
              <a:latin typeface="AbcTeacher" pitchFamily="2" charset="0"/>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blackboard">
            <a:extLst>
              <a:ext uri="{FF2B5EF4-FFF2-40B4-BE49-F238E27FC236}">
                <a16:creationId xmlns:a16="http://schemas.microsoft.com/office/drawing/2014/main" id="{346A905D-7978-4E2A-886F-2C5DDE4FD638}"/>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23850" y="404813"/>
            <a:ext cx="8496300" cy="5976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7" name="Rectangle 2">
            <a:extLst>
              <a:ext uri="{FF2B5EF4-FFF2-40B4-BE49-F238E27FC236}">
                <a16:creationId xmlns:a16="http://schemas.microsoft.com/office/drawing/2014/main" id="{1C2E73AB-EBC0-4054-97F1-5DCB65301809}"/>
              </a:ext>
            </a:extLst>
          </p:cNvPr>
          <p:cNvSpPr>
            <a:spLocks noGrp="1" noChangeArrowheads="1"/>
          </p:cNvSpPr>
          <p:nvPr>
            <p:ph type="title"/>
          </p:nvPr>
        </p:nvSpPr>
        <p:spPr>
          <a:xfrm>
            <a:off x="468313" y="1484313"/>
            <a:ext cx="8229600" cy="711200"/>
          </a:xfrm>
        </p:spPr>
        <p:txBody>
          <a:bodyPr/>
          <a:lstStyle/>
          <a:p>
            <a:pPr eaLnBrk="1" hangingPunct="1"/>
            <a:r>
              <a:rPr lang="en-GB" altLang="en-US" sz="4000" b="1" u="sng">
                <a:solidFill>
                  <a:srgbClr val="CCFFCC"/>
                </a:solidFill>
                <a:latin typeface="AbcTeacher" pitchFamily="2" charset="0"/>
              </a:rPr>
              <a:t>General Reminders</a:t>
            </a:r>
            <a:br>
              <a:rPr lang="en-GB" altLang="en-US" sz="4000" b="1" u="sng">
                <a:solidFill>
                  <a:srgbClr val="CCFFCC"/>
                </a:solidFill>
                <a:latin typeface="AbcTeacher" pitchFamily="2" charset="0"/>
              </a:rPr>
            </a:br>
            <a:br>
              <a:rPr lang="en-GB" altLang="en-US" sz="4000" b="1" u="sng">
                <a:solidFill>
                  <a:srgbClr val="CCFFCC"/>
                </a:solidFill>
                <a:latin typeface="AbcTeacher" pitchFamily="2" charset="0"/>
              </a:rPr>
            </a:br>
            <a:br>
              <a:rPr lang="en-GB" altLang="en-US" sz="4000" b="1" u="sng">
                <a:solidFill>
                  <a:srgbClr val="CCFFCC"/>
                </a:solidFill>
                <a:latin typeface="AbcTeacher" pitchFamily="2" charset="0"/>
              </a:rPr>
            </a:br>
            <a:endParaRPr lang="en-GB" altLang="en-US" sz="4000" b="1" u="sng">
              <a:solidFill>
                <a:srgbClr val="CCFFCC"/>
              </a:solidFill>
              <a:latin typeface="AbcTeacher" pitchFamily="2" charset="0"/>
            </a:endParaRPr>
          </a:p>
        </p:txBody>
      </p:sp>
      <p:sp>
        <p:nvSpPr>
          <p:cNvPr id="12292" name="Text Box 6">
            <a:extLst>
              <a:ext uri="{FF2B5EF4-FFF2-40B4-BE49-F238E27FC236}">
                <a16:creationId xmlns:a16="http://schemas.microsoft.com/office/drawing/2014/main" id="{FED4922E-F330-4B3F-B295-A76B8ACC32C8}"/>
              </a:ext>
            </a:extLst>
          </p:cNvPr>
          <p:cNvSpPr txBox="1">
            <a:spLocks noChangeArrowheads="1"/>
          </p:cNvSpPr>
          <p:nvPr/>
        </p:nvSpPr>
        <p:spPr bwMode="auto">
          <a:xfrm>
            <a:off x="623094" y="1230034"/>
            <a:ext cx="8135937" cy="4893647"/>
          </a:xfrm>
          <a:prstGeom prst="rect">
            <a:avLst/>
          </a:prstGeom>
          <a:no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eaLnBrk="1" hangingPunct="1">
              <a:spcBef>
                <a:spcPct val="50000"/>
              </a:spcBef>
              <a:defRPr/>
            </a:pPr>
            <a:r>
              <a:rPr lang="en-GB" altLang="en-US" sz="2400" b="1" u="none" dirty="0">
                <a:solidFill>
                  <a:schemeClr val="bg1"/>
                </a:solidFill>
                <a:latin typeface="AbcTeacher" pitchFamily="2" charset="0"/>
              </a:rPr>
              <a:t>Ensure your child has the correct Uniform and PE kit. </a:t>
            </a:r>
          </a:p>
          <a:p>
            <a:pPr marL="457200" indent="-457200" eaLnBrk="1" hangingPunct="1">
              <a:spcBef>
                <a:spcPct val="50000"/>
              </a:spcBef>
              <a:defRPr/>
            </a:pPr>
            <a:r>
              <a:rPr lang="en-GB" altLang="en-US" sz="2400" b="1" u="none" dirty="0">
                <a:solidFill>
                  <a:schemeClr val="bg1"/>
                </a:solidFill>
                <a:latin typeface="AbcTeacher" pitchFamily="2" charset="0"/>
              </a:rPr>
              <a:t>Book bags must come to school everyday. </a:t>
            </a:r>
          </a:p>
          <a:p>
            <a:pPr marL="457200" indent="-457200" eaLnBrk="1" hangingPunct="1">
              <a:spcBef>
                <a:spcPct val="50000"/>
              </a:spcBef>
              <a:defRPr/>
            </a:pPr>
            <a:r>
              <a:rPr lang="en-GB" altLang="en-US" sz="2400" b="1" u="none" dirty="0">
                <a:solidFill>
                  <a:schemeClr val="bg1"/>
                </a:solidFill>
                <a:latin typeface="AbcTeacher" pitchFamily="2" charset="0"/>
              </a:rPr>
              <a:t>PE is usually on a Tuesday and Thursday (kits stay at school)</a:t>
            </a:r>
          </a:p>
          <a:p>
            <a:pPr algn="ctr" eaLnBrk="1" hangingPunct="1">
              <a:spcBef>
                <a:spcPct val="50000"/>
              </a:spcBef>
              <a:buNone/>
              <a:defRPr/>
            </a:pPr>
            <a:r>
              <a:rPr lang="en-GB" altLang="en-US" sz="2400" b="1" u="none" dirty="0">
                <a:solidFill>
                  <a:schemeClr val="bg1"/>
                </a:solidFill>
                <a:latin typeface="AbcTeacher" pitchFamily="2" charset="0"/>
              </a:rPr>
              <a:t>(Uniform guidance is on the school website and in your Starting School Booklet)</a:t>
            </a:r>
          </a:p>
          <a:p>
            <a:pPr marL="457200" indent="-457200" eaLnBrk="1" hangingPunct="1">
              <a:spcBef>
                <a:spcPct val="50000"/>
              </a:spcBef>
              <a:defRPr/>
            </a:pPr>
            <a:r>
              <a:rPr lang="en-GB" altLang="en-US" sz="2400" b="1" u="none" dirty="0">
                <a:solidFill>
                  <a:schemeClr val="bg1"/>
                </a:solidFill>
                <a:latin typeface="AbcTeacher" pitchFamily="2" charset="0"/>
              </a:rPr>
              <a:t>Please label all clothes and belongings</a:t>
            </a:r>
          </a:p>
          <a:p>
            <a:pPr marL="457200" indent="-457200" eaLnBrk="1" hangingPunct="1">
              <a:spcBef>
                <a:spcPct val="50000"/>
              </a:spcBef>
              <a:defRPr/>
            </a:pPr>
            <a:r>
              <a:rPr lang="en-GB" altLang="en-US" sz="2400" b="1" u="none" dirty="0">
                <a:solidFill>
                  <a:schemeClr val="bg1"/>
                </a:solidFill>
                <a:latin typeface="AbcTeacher" pitchFamily="2" charset="0"/>
              </a:rPr>
              <a:t>No personal pencil cases and toys in school</a:t>
            </a:r>
          </a:p>
          <a:p>
            <a:pPr marL="457200" indent="-457200" eaLnBrk="1" hangingPunct="1">
              <a:spcBef>
                <a:spcPct val="50000"/>
              </a:spcBef>
              <a:defRPr/>
            </a:pPr>
            <a:r>
              <a:rPr lang="en-GB" altLang="en-US" sz="2400" b="1" u="none" dirty="0">
                <a:solidFill>
                  <a:schemeClr val="bg1"/>
                </a:solidFill>
                <a:latin typeface="AbcTeacher" pitchFamily="2" charset="0"/>
              </a:rPr>
              <a:t>Please update us with any new medical needs – please ask the office for a medical form to fill in. </a:t>
            </a:r>
            <a:endParaRPr lang="en-GB" altLang="en-US" sz="2800" b="1" u="none" dirty="0">
              <a:solidFill>
                <a:schemeClr val="bg1"/>
              </a:solidFill>
              <a:latin typeface="AbcTeacher" pitchFamily="2"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E364709-CA94-49A4-8938-701014A0C37A}"/>
              </a:ext>
            </a:extLst>
          </p:cNvPr>
          <p:cNvSpPr>
            <a:spLocks noGrp="1" noChangeArrowheads="1"/>
          </p:cNvSpPr>
          <p:nvPr>
            <p:ph type="title"/>
          </p:nvPr>
        </p:nvSpPr>
        <p:spPr/>
        <p:txBody>
          <a:bodyPr/>
          <a:lstStyle/>
          <a:p>
            <a:pPr eaLnBrk="1" hangingPunct="1"/>
            <a:endParaRPr lang="en-US" altLang="en-US"/>
          </a:p>
        </p:txBody>
      </p:sp>
      <p:pic>
        <p:nvPicPr>
          <p:cNvPr id="12291" name="Picture 4" descr="blackboard">
            <a:extLst>
              <a:ext uri="{FF2B5EF4-FFF2-40B4-BE49-F238E27FC236}">
                <a16:creationId xmlns:a16="http://schemas.microsoft.com/office/drawing/2014/main" id="{2E0BDB24-B17B-4153-8AFA-3A611BA07290}"/>
              </a:ext>
            </a:extLst>
          </p:cNvPr>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a:xfrm>
            <a:off x="323850" y="274639"/>
            <a:ext cx="8496300" cy="6107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2" name="Text Box 5">
            <a:extLst>
              <a:ext uri="{FF2B5EF4-FFF2-40B4-BE49-F238E27FC236}">
                <a16:creationId xmlns:a16="http://schemas.microsoft.com/office/drawing/2014/main" id="{C267D8CB-F717-46A9-8D38-9AE66CE5F3ED}"/>
              </a:ext>
            </a:extLst>
          </p:cNvPr>
          <p:cNvSpPr txBox="1">
            <a:spLocks noChangeArrowheads="1"/>
          </p:cNvSpPr>
          <p:nvPr/>
        </p:nvSpPr>
        <p:spPr bwMode="auto">
          <a:xfrm>
            <a:off x="755650" y="1477168"/>
            <a:ext cx="7632700" cy="383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5400" b="1">
                <a:solidFill>
                  <a:srgbClr val="CCFFCC"/>
                </a:solidFill>
                <a:latin typeface="AbcTeacher" pitchFamily="2" charset="0"/>
              </a:rPr>
              <a:t>Any questions?</a:t>
            </a:r>
          </a:p>
          <a:p>
            <a:pPr algn="ctr" eaLnBrk="1" hangingPunct="1">
              <a:spcBef>
                <a:spcPct val="50000"/>
              </a:spcBef>
              <a:buFontTx/>
              <a:buNone/>
            </a:pPr>
            <a:r>
              <a:rPr lang="en-GB" altLang="en-US" sz="3600" b="1">
                <a:solidFill>
                  <a:srgbClr val="CCFFCC"/>
                </a:solidFill>
                <a:latin typeface="AbcTeacher" pitchFamily="2" charset="0"/>
              </a:rPr>
              <a:t>Please email them to the school.</a:t>
            </a:r>
          </a:p>
          <a:p>
            <a:pPr algn="ctr" eaLnBrk="1" hangingPunct="1">
              <a:spcBef>
                <a:spcPct val="50000"/>
              </a:spcBef>
              <a:buFontTx/>
              <a:buNone/>
            </a:pPr>
            <a:endParaRPr lang="en-GB" altLang="en-US" sz="3600" b="1">
              <a:solidFill>
                <a:srgbClr val="CCFFCC"/>
              </a:solidFill>
              <a:latin typeface="AbcTeacher" pitchFamily="2" charset="0"/>
            </a:endParaRPr>
          </a:p>
          <a:p>
            <a:pPr algn="ctr" eaLnBrk="1" hangingPunct="1">
              <a:spcBef>
                <a:spcPct val="50000"/>
              </a:spcBef>
              <a:buFontTx/>
              <a:buNone/>
            </a:pPr>
            <a:r>
              <a:rPr lang="en-GB" altLang="en-US" sz="3600" b="1">
                <a:solidFill>
                  <a:srgbClr val="CCFFCC"/>
                </a:solidFill>
                <a:latin typeface="AbcTeacher" pitchFamily="2" charset="0"/>
              </a:rPr>
              <a:t>Thank you all for your support!</a:t>
            </a:r>
            <a:r>
              <a:rPr lang="en-GB" altLang="en-US" sz="5400" b="1">
                <a:solidFill>
                  <a:srgbClr val="CCFFCC"/>
                </a:solidFill>
                <a:latin typeface="AbcTeacher" pitchFamily="2" charset="0"/>
              </a:rPr>
              <a:t> </a:t>
            </a:r>
          </a:p>
        </p:txBody>
      </p:sp>
      <p:pic>
        <p:nvPicPr>
          <p:cNvPr id="3" name="Recorded Sound">
            <a:hlinkClick r:id="" action="ppaction://media"/>
            <a:extLst>
              <a:ext uri="{FF2B5EF4-FFF2-40B4-BE49-F238E27FC236}">
                <a16:creationId xmlns:a16="http://schemas.microsoft.com/office/drawing/2014/main" id="{6666AAE2-79F6-4CE6-8698-E317B36E57A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25708" y="1140119"/>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93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sng" strike="noStrike" cap="none" normalizeH="0" baseline="0" smtClean="0">
            <a:ln>
              <a:noFill/>
            </a:ln>
            <a:solidFill>
              <a:schemeClr val="tx1"/>
            </a:solidFill>
            <a:effectLst/>
            <a:latin typeface="AbcTeacher"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sng" strike="noStrike" cap="none" normalizeH="0" baseline="0" smtClean="0">
            <a:ln>
              <a:noFill/>
            </a:ln>
            <a:solidFill>
              <a:schemeClr val="tx1"/>
            </a:solidFill>
            <a:effectLst/>
            <a:latin typeface="AbcTeacher" pitchFamily="2"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28e77ba-d3e5-445d-93b8-82da7003dbe1">
      <Terms xmlns="http://schemas.microsoft.com/office/infopath/2007/PartnerControls"/>
    </lcf76f155ced4ddcb4097134ff3c332f>
    <TaxCatchAll xmlns="1bb4766a-59af-411e-a19b-7c8e2100570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92710874650254FA6074EF2D8CF9C0C" ma:contentTypeVersion="16" ma:contentTypeDescription="Create a new document." ma:contentTypeScope="" ma:versionID="8c24b01a0e6940a08ad5472dcd3dc5b9">
  <xsd:schema xmlns:xsd="http://www.w3.org/2001/XMLSchema" xmlns:xs="http://www.w3.org/2001/XMLSchema" xmlns:p="http://schemas.microsoft.com/office/2006/metadata/properties" xmlns:ns2="428e77ba-d3e5-445d-93b8-82da7003dbe1" xmlns:ns3="1bb4766a-59af-411e-a19b-7c8e21005702" targetNamespace="http://schemas.microsoft.com/office/2006/metadata/properties" ma:root="true" ma:fieldsID="d81841b6f8e6333fff53eecaf2c805c2" ns2:_="" ns3:_="">
    <xsd:import namespace="428e77ba-d3e5-445d-93b8-82da7003dbe1"/>
    <xsd:import namespace="1bb4766a-59af-411e-a19b-7c8e2100570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8e77ba-d3e5-445d-93b8-82da7003db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be57bfa-7804-4e49-87d7-108c13555bd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bb4766a-59af-411e-a19b-7c8e2100570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ba5adad-27ef-4928-8bdc-7fc56f7e1fc3}" ma:internalName="TaxCatchAll" ma:showField="CatchAllData" ma:web="1bb4766a-59af-411e-a19b-7c8e210057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D3DC18-E682-4AA7-814D-E8033BCB3CB8}">
  <ds:schemaRefs>
    <ds:schemaRef ds:uri="37e372cf-a4ed-4869-a0d4-12b5d8948514"/>
    <ds:schemaRef ds:uri="8b5a85a6-6cfc-4d7a-b5d8-5ce09991d16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428e77ba-d3e5-445d-93b8-82da7003dbe1"/>
    <ds:schemaRef ds:uri="1bb4766a-59af-411e-a19b-7c8e21005702"/>
  </ds:schemaRefs>
</ds:datastoreItem>
</file>

<file path=customXml/itemProps2.xml><?xml version="1.0" encoding="utf-8"?>
<ds:datastoreItem xmlns:ds="http://schemas.openxmlformats.org/officeDocument/2006/customXml" ds:itemID="{D6745D27-FC2E-4361-9DBA-A6FAAAD057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8e77ba-d3e5-445d-93b8-82da7003dbe1"/>
    <ds:schemaRef ds:uri="1bb4766a-59af-411e-a19b-7c8e210057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5682DD-5746-428C-925D-02C9633A02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82</TotalTime>
  <Words>617</Words>
  <Application>Microsoft Office PowerPoint</Application>
  <PresentationFormat>On-screen Show (4:3)</PresentationFormat>
  <Paragraphs>67</Paragraphs>
  <Slides>9</Slides>
  <Notes>0</Notes>
  <HiddenSlides>0</HiddenSlides>
  <MMClips>7</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AbcTeacher</vt:lpstr>
      <vt:lpstr>Arial</vt:lpstr>
      <vt:lpstr>Calibri</vt:lpstr>
      <vt:lpstr>Default Design</vt:lpstr>
      <vt:lpstr>Welcome to Class 1 </vt:lpstr>
      <vt:lpstr>PowerPoint Presentation</vt:lpstr>
      <vt:lpstr>Lunches, Snacks and Water</vt:lpstr>
      <vt:lpstr>PowerPoint Presentation</vt:lpstr>
      <vt:lpstr>Reading</vt:lpstr>
      <vt:lpstr>Homework </vt:lpstr>
      <vt:lpstr>Rewards and Expectations</vt:lpstr>
      <vt:lpstr>General Reminders   </vt:lpstr>
      <vt:lpstr>PowerPoint Presentation</vt:lpstr>
    </vt:vector>
  </TitlesOfParts>
  <Company>BwD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Handwriting Training</dc:title>
  <dc:creator>c.dootson</dc:creator>
  <cp:lastModifiedBy>Maria Keeley</cp:lastModifiedBy>
  <cp:revision>2</cp:revision>
  <cp:lastPrinted>2019-09-11T09:32:27Z</cp:lastPrinted>
  <dcterms:created xsi:type="dcterms:W3CDTF">2011-02-02T10:29:17Z</dcterms:created>
  <dcterms:modified xsi:type="dcterms:W3CDTF">2022-08-30T15:50:14Z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0x010100092710874650254FA6074EF2D8CF9C0C</vt:lpwstr>
  </property>
</Properties>
</file>