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340" r:id="rId2"/>
    <p:sldId id="333" r:id="rId3"/>
    <p:sldId id="290" r:id="rId4"/>
    <p:sldId id="348" r:id="rId5"/>
    <p:sldId id="336" r:id="rId6"/>
    <p:sldId id="274" r:id="rId7"/>
    <p:sldId id="299" r:id="rId8"/>
    <p:sldId id="300" r:id="rId9"/>
    <p:sldId id="332" r:id="rId10"/>
    <p:sldId id="306" r:id="rId11"/>
    <p:sldId id="272" r:id="rId12"/>
    <p:sldId id="338" r:id="rId13"/>
    <p:sldId id="344" r:id="rId14"/>
    <p:sldId id="270" r:id="rId15"/>
    <p:sldId id="342" r:id="rId16"/>
    <p:sldId id="347" r:id="rId17"/>
    <p:sldId id="343" r:id="rId18"/>
    <p:sldId id="349" r:id="rId19"/>
    <p:sldId id="350" r:id="rId20"/>
  </p:sldIdLst>
  <p:sldSz cx="9144000" cy="6858000" type="screen4x3"/>
  <p:notesSz cx="6858000" cy="1001395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0066"/>
    <a:srgbClr val="003399"/>
    <a:srgbClr val="000066"/>
    <a:srgbClr val="96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EA3918-C2DC-45F6-8AA6-2E9B49908BB3}" v="135" dt="2019-10-30T22:49:43.548"/>
    <p1510:client id="{49AF3488-7117-A036-865B-6E93285A3B65}" v="634" dt="2023-01-26T14:39:13.587"/>
    <p1510:client id="{E7CFA8B0-1268-69BA-EA5D-7AE154C10B09}" v="867" dt="2019-10-30T22:21:43.430"/>
    <p1510:client id="{ECF8D762-A2A3-55FC-1C09-3D06B23271A6}" v="8" dt="2022-10-04T17:40:31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74840" autoAdjust="0"/>
  </p:normalViewPr>
  <p:slideViewPr>
    <p:cSldViewPr>
      <p:cViewPr varScale="1">
        <p:scale>
          <a:sx n="66" d="100"/>
          <a:sy n="66" d="100"/>
        </p:scale>
        <p:origin x="16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74" y="-84"/>
      </p:cViewPr>
      <p:guideLst>
        <p:guide orient="horz" pos="315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Keeley" userId="S::maria.keeley@summercourtacademy.org::59da6275-a655-47ff-822b-775cdd196ba3" providerId="AD" clId="Web-{ECF8D762-A2A3-55FC-1C09-3D06B23271A6}"/>
    <pc:docChg chg="modSld">
      <pc:chgData name="Maria Keeley" userId="S::maria.keeley@summercourtacademy.org::59da6275-a655-47ff-822b-775cdd196ba3" providerId="AD" clId="Web-{ECF8D762-A2A3-55FC-1C09-3D06B23271A6}" dt="2022-10-04T17:40:28.763" v="6" actId="20577"/>
      <pc:docMkLst>
        <pc:docMk/>
      </pc:docMkLst>
      <pc:sldChg chg="modSp">
        <pc:chgData name="Maria Keeley" userId="S::maria.keeley@summercourtacademy.org::59da6275-a655-47ff-822b-775cdd196ba3" providerId="AD" clId="Web-{ECF8D762-A2A3-55FC-1C09-3D06B23271A6}" dt="2022-10-04T17:40:28.763" v="6" actId="20577"/>
        <pc:sldMkLst>
          <pc:docMk/>
          <pc:sldMk cId="0" sldId="299"/>
        </pc:sldMkLst>
        <pc:spChg chg="mod">
          <ac:chgData name="Maria Keeley" userId="S::maria.keeley@summercourtacademy.org::59da6275-a655-47ff-822b-775cdd196ba3" providerId="AD" clId="Web-{ECF8D762-A2A3-55FC-1C09-3D06B23271A6}" dt="2022-10-04T17:40:28.763" v="6" actId="20577"/>
          <ac:spMkLst>
            <pc:docMk/>
            <pc:sldMk cId="0" sldId="299"/>
            <ac:spMk id="19459" creationId="{89D56E16-F914-441D-B65E-DCC29BB31E42}"/>
          </ac:spMkLst>
        </pc:spChg>
      </pc:sldChg>
    </pc:docChg>
  </pc:docChgLst>
  <pc:docChgLst>
    <pc:chgData name="Maria Keeley" userId="S::maria.keeley@summercourtacademy.org::59da6275-a655-47ff-822b-775cdd196ba3" providerId="AD" clId="Web-{FE968DD8-0B8A-2AB1-11A2-811EBC1C7BA1}"/>
    <pc:docChg chg="modSld">
      <pc:chgData name="Maria Keeley" userId="S::maria.keeley@summercourtacademy.org::59da6275-a655-47ff-822b-775cdd196ba3" providerId="AD" clId="Web-{FE968DD8-0B8A-2AB1-11A2-811EBC1C7BA1}" dt="2019-10-29T15:58:00.935" v="28" actId="20577"/>
      <pc:docMkLst>
        <pc:docMk/>
      </pc:docMkLst>
      <pc:sldChg chg="modSp">
        <pc:chgData name="Maria Keeley" userId="S::maria.keeley@summercourtacademy.org::59da6275-a655-47ff-822b-775cdd196ba3" providerId="AD" clId="Web-{FE968DD8-0B8A-2AB1-11A2-811EBC1C7BA1}" dt="2019-10-29T15:58:00.935" v="28" actId="20577"/>
        <pc:sldMkLst>
          <pc:docMk/>
          <pc:sldMk cId="0" sldId="333"/>
        </pc:sldMkLst>
        <pc:spChg chg="mod">
          <ac:chgData name="Maria Keeley" userId="S::maria.keeley@summercourtacademy.org::59da6275-a655-47ff-822b-775cdd196ba3" providerId="AD" clId="Web-{FE968DD8-0B8A-2AB1-11A2-811EBC1C7BA1}" dt="2019-10-29T15:58:00.935" v="28" actId="20577"/>
          <ac:spMkLst>
            <pc:docMk/>
            <pc:sldMk cId="0" sldId="333"/>
            <ac:spMk id="7171" creationId="{6C5788F8-A8FA-441E-9465-13C405CA2CFB}"/>
          </ac:spMkLst>
        </pc:spChg>
      </pc:sldChg>
    </pc:docChg>
  </pc:docChgLst>
  <pc:docChgLst>
    <pc:chgData name="Maria Keeley" userId="S::maria.keeley@summercourtacademy.org::59da6275-a655-47ff-822b-775cdd196ba3" providerId="AD" clId="Web-{E7CFA8B0-1268-69BA-EA5D-7AE154C10B09}"/>
    <pc:docChg chg="modSld">
      <pc:chgData name="Maria Keeley" userId="S::maria.keeley@summercourtacademy.org::59da6275-a655-47ff-822b-775cdd196ba3" providerId="AD" clId="Web-{E7CFA8B0-1268-69BA-EA5D-7AE154C10B09}" dt="2019-10-30T22:21:43.430" v="857" actId="20577"/>
      <pc:docMkLst>
        <pc:docMk/>
      </pc:docMkLst>
      <pc:sldChg chg="modSp">
        <pc:chgData name="Maria Keeley" userId="S::maria.keeley@summercourtacademy.org::59da6275-a655-47ff-822b-775cdd196ba3" providerId="AD" clId="Web-{E7CFA8B0-1268-69BA-EA5D-7AE154C10B09}" dt="2019-10-30T22:14:17.553" v="703" actId="20577"/>
        <pc:sldMkLst>
          <pc:docMk/>
          <pc:sldMk cId="0" sldId="274"/>
        </pc:sldMkLst>
        <pc:spChg chg="mod">
          <ac:chgData name="Maria Keeley" userId="S::maria.keeley@summercourtacademy.org::59da6275-a655-47ff-822b-775cdd196ba3" providerId="AD" clId="Web-{E7CFA8B0-1268-69BA-EA5D-7AE154C10B09}" dt="2019-10-30T22:14:17.553" v="703" actId="20577"/>
          <ac:spMkLst>
            <pc:docMk/>
            <pc:sldMk cId="0" sldId="274"/>
            <ac:spMk id="3" creationId="{F504F104-0434-4E5D-A527-DFAC4ADAC420}"/>
          </ac:spMkLst>
        </pc:spChg>
      </pc:sldChg>
      <pc:sldChg chg="modSp">
        <pc:chgData name="Maria Keeley" userId="S::maria.keeley@summercourtacademy.org::59da6275-a655-47ff-822b-775cdd196ba3" providerId="AD" clId="Web-{E7CFA8B0-1268-69BA-EA5D-7AE154C10B09}" dt="2019-10-30T22:21:43.430" v="857" actId="20577"/>
        <pc:sldMkLst>
          <pc:docMk/>
          <pc:sldMk cId="0" sldId="306"/>
        </pc:sldMkLst>
        <pc:spChg chg="mod">
          <ac:chgData name="Maria Keeley" userId="S::maria.keeley@summercourtacademy.org::59da6275-a655-47ff-822b-775cdd196ba3" providerId="AD" clId="Web-{E7CFA8B0-1268-69BA-EA5D-7AE154C10B09}" dt="2019-10-30T22:16:37.241" v="766" actId="20577"/>
          <ac:spMkLst>
            <pc:docMk/>
            <pc:sldMk cId="0" sldId="306"/>
            <ac:spMk id="24578" creationId="{F2C6FF3B-3D9A-4FD6-AEBA-8AD8EBB91468}"/>
          </ac:spMkLst>
        </pc:spChg>
        <pc:spChg chg="mod">
          <ac:chgData name="Maria Keeley" userId="S::maria.keeley@summercourtacademy.org::59da6275-a655-47ff-822b-775cdd196ba3" providerId="AD" clId="Web-{E7CFA8B0-1268-69BA-EA5D-7AE154C10B09}" dt="2019-10-30T22:21:43.430" v="857" actId="20577"/>
          <ac:spMkLst>
            <pc:docMk/>
            <pc:sldMk cId="0" sldId="306"/>
            <ac:spMk id="24579" creationId="{295086DD-838C-49AA-B5BF-DD5DEF24E69A}"/>
          </ac:spMkLst>
        </pc:spChg>
      </pc:sldChg>
      <pc:sldChg chg="addSp delSp modSp">
        <pc:chgData name="Maria Keeley" userId="S::maria.keeley@summercourtacademy.org::59da6275-a655-47ff-822b-775cdd196ba3" providerId="AD" clId="Web-{E7CFA8B0-1268-69BA-EA5D-7AE154C10B09}" dt="2019-10-30T22:19:01.117" v="813" actId="1076"/>
        <pc:sldMkLst>
          <pc:docMk/>
          <pc:sldMk cId="0" sldId="332"/>
        </pc:sldMkLst>
        <pc:spChg chg="add del mod">
          <ac:chgData name="Maria Keeley" userId="S::maria.keeley@summercourtacademy.org::59da6275-a655-47ff-822b-775cdd196ba3" providerId="AD" clId="Web-{E7CFA8B0-1268-69BA-EA5D-7AE154C10B09}" dt="2019-10-30T22:16:14.022" v="752"/>
          <ac:spMkLst>
            <pc:docMk/>
            <pc:sldMk cId="0" sldId="332"/>
            <ac:spMk id="3" creationId="{F710C164-45C3-4407-BC30-74ED09CD65EC}"/>
          </ac:spMkLst>
        </pc:spChg>
        <pc:spChg chg="del">
          <ac:chgData name="Maria Keeley" userId="S::maria.keeley@summercourtacademy.org::59da6275-a655-47ff-822b-775cdd196ba3" providerId="AD" clId="Web-{E7CFA8B0-1268-69BA-EA5D-7AE154C10B09}" dt="2019-10-30T22:16:08.178" v="750"/>
          <ac:spMkLst>
            <pc:docMk/>
            <pc:sldMk cId="0" sldId="332"/>
            <ac:spMk id="22530" creationId="{9D8958E0-85A1-4E93-8141-874105BF84C5}"/>
          </ac:spMkLst>
        </pc:spChg>
        <pc:spChg chg="mod">
          <ac:chgData name="Maria Keeley" userId="S::maria.keeley@summercourtacademy.org::59da6275-a655-47ff-822b-775cdd196ba3" providerId="AD" clId="Web-{E7CFA8B0-1268-69BA-EA5D-7AE154C10B09}" dt="2019-10-30T22:18:37.507" v="805" actId="20577"/>
          <ac:spMkLst>
            <pc:docMk/>
            <pc:sldMk cId="0" sldId="332"/>
            <ac:spMk id="22531" creationId="{B27EC408-0683-4A72-9F62-4991DE9E8218}"/>
          </ac:spMkLst>
        </pc:spChg>
        <pc:picChg chg="add mod">
          <ac:chgData name="Maria Keeley" userId="S::maria.keeley@summercourtacademy.org::59da6275-a655-47ff-822b-775cdd196ba3" providerId="AD" clId="Web-{E7CFA8B0-1268-69BA-EA5D-7AE154C10B09}" dt="2019-10-30T22:19:01.117" v="813" actId="1076"/>
          <ac:picMkLst>
            <pc:docMk/>
            <pc:sldMk cId="0" sldId="332"/>
            <ac:picMk id="4" creationId="{D183F926-77D9-485F-82E5-22D1DFA1A5C7}"/>
          </ac:picMkLst>
        </pc:picChg>
        <pc:picChg chg="mod">
          <ac:chgData name="Maria Keeley" userId="S::maria.keeley@summercourtacademy.org::59da6275-a655-47ff-822b-775cdd196ba3" providerId="AD" clId="Web-{E7CFA8B0-1268-69BA-EA5D-7AE154C10B09}" dt="2019-10-30T22:18:47.132" v="809" actId="1076"/>
          <ac:picMkLst>
            <pc:docMk/>
            <pc:sldMk cId="0" sldId="332"/>
            <ac:picMk id="22542" creationId="{5D18C921-2422-4DCB-978C-8C3AF9AB9E92}"/>
          </ac:picMkLst>
        </pc:picChg>
        <pc:picChg chg="mod">
          <ac:chgData name="Maria Keeley" userId="S::maria.keeley@summercourtacademy.org::59da6275-a655-47ff-822b-775cdd196ba3" providerId="AD" clId="Web-{E7CFA8B0-1268-69BA-EA5D-7AE154C10B09}" dt="2019-10-30T22:18:49.476" v="810" actId="1076"/>
          <ac:picMkLst>
            <pc:docMk/>
            <pc:sldMk cId="0" sldId="332"/>
            <ac:picMk id="22543" creationId="{E123BBB8-98A5-4405-A0B3-995005D7D95E}"/>
          </ac:picMkLst>
        </pc:picChg>
      </pc:sldChg>
      <pc:sldChg chg="modSp">
        <pc:chgData name="Maria Keeley" userId="S::maria.keeley@summercourtacademy.org::59da6275-a655-47ff-822b-775cdd196ba3" providerId="AD" clId="Web-{E7CFA8B0-1268-69BA-EA5D-7AE154C10B09}" dt="2019-10-30T22:03:08.072" v="42" actId="20577"/>
        <pc:sldMkLst>
          <pc:docMk/>
          <pc:sldMk cId="0" sldId="334"/>
        </pc:sldMkLst>
        <pc:spChg chg="mod">
          <ac:chgData name="Maria Keeley" userId="S::maria.keeley@summercourtacademy.org::59da6275-a655-47ff-822b-775cdd196ba3" providerId="AD" clId="Web-{E7CFA8B0-1268-69BA-EA5D-7AE154C10B09}" dt="2019-10-30T22:03:08.072" v="42" actId="20577"/>
          <ac:spMkLst>
            <pc:docMk/>
            <pc:sldMk cId="0" sldId="334"/>
            <ac:spMk id="11266" creationId="{1ADBC0DC-9D0D-4A5A-B675-C8D038D9804C}"/>
          </ac:spMkLst>
        </pc:spChg>
      </pc:sldChg>
      <pc:sldChg chg="modSp">
        <pc:chgData name="Maria Keeley" userId="S::maria.keeley@summercourtacademy.org::59da6275-a655-47ff-822b-775cdd196ba3" providerId="AD" clId="Web-{E7CFA8B0-1268-69BA-EA5D-7AE154C10B09}" dt="2019-10-30T22:10:39.278" v="689" actId="20577"/>
        <pc:sldMkLst>
          <pc:docMk/>
          <pc:sldMk cId="0" sldId="336"/>
        </pc:sldMkLst>
        <pc:spChg chg="mod">
          <ac:chgData name="Maria Keeley" userId="S::maria.keeley@summercourtacademy.org::59da6275-a655-47ff-822b-775cdd196ba3" providerId="AD" clId="Web-{E7CFA8B0-1268-69BA-EA5D-7AE154C10B09}" dt="2019-10-30T22:09:09.574" v="626" actId="20577"/>
          <ac:spMkLst>
            <pc:docMk/>
            <pc:sldMk cId="0" sldId="336"/>
            <ac:spMk id="14338" creationId="{D1DAD868-1848-43AE-9BB7-F6EDF5104B31}"/>
          </ac:spMkLst>
        </pc:spChg>
        <pc:spChg chg="mod">
          <ac:chgData name="Maria Keeley" userId="S::maria.keeley@summercourtacademy.org::59da6275-a655-47ff-822b-775cdd196ba3" providerId="AD" clId="Web-{E7CFA8B0-1268-69BA-EA5D-7AE154C10B09}" dt="2019-10-30T22:10:39.278" v="689" actId="20577"/>
          <ac:spMkLst>
            <pc:docMk/>
            <pc:sldMk cId="0" sldId="336"/>
            <ac:spMk id="14339" creationId="{AA3756B6-C182-4214-AF10-69B653E572C4}"/>
          </ac:spMkLst>
        </pc:spChg>
      </pc:sldChg>
      <pc:sldChg chg="modSp">
        <pc:chgData name="Maria Keeley" userId="S::maria.keeley@summercourtacademy.org::59da6275-a655-47ff-822b-775cdd196ba3" providerId="AD" clId="Web-{E7CFA8B0-1268-69BA-EA5D-7AE154C10B09}" dt="2019-10-30T22:08:48.558" v="613" actId="20577"/>
        <pc:sldMkLst>
          <pc:docMk/>
          <pc:sldMk cId="0" sldId="338"/>
        </pc:sldMkLst>
        <pc:spChg chg="mod">
          <ac:chgData name="Maria Keeley" userId="S::maria.keeley@summercourtacademy.org::59da6275-a655-47ff-822b-775cdd196ba3" providerId="AD" clId="Web-{E7CFA8B0-1268-69BA-EA5D-7AE154C10B09}" dt="2019-10-30T22:08:48.558" v="613" actId="20577"/>
          <ac:spMkLst>
            <pc:docMk/>
            <pc:sldMk cId="0" sldId="338"/>
            <ac:spMk id="12290" creationId="{90CAD625-5430-4984-AAB2-465C4751F5BB}"/>
          </ac:spMkLst>
        </pc:spChg>
      </pc:sldChg>
      <pc:sldChg chg="addSp modSp">
        <pc:chgData name="Maria Keeley" userId="S::maria.keeley@summercourtacademy.org::59da6275-a655-47ff-822b-775cdd196ba3" providerId="AD" clId="Web-{E7CFA8B0-1268-69BA-EA5D-7AE154C10B09}" dt="2019-10-30T22:13:17.880" v="694" actId="14100"/>
        <pc:sldMkLst>
          <pc:docMk/>
          <pc:sldMk cId="0" sldId="348"/>
        </pc:sldMkLst>
        <pc:spChg chg="add mod">
          <ac:chgData name="Maria Keeley" userId="S::maria.keeley@summercourtacademy.org::59da6275-a655-47ff-822b-775cdd196ba3" providerId="AD" clId="Web-{E7CFA8B0-1268-69BA-EA5D-7AE154C10B09}" dt="2019-10-30T22:13:17.880" v="694" actId="14100"/>
          <ac:spMkLst>
            <pc:docMk/>
            <pc:sldMk cId="0" sldId="348"/>
            <ac:spMk id="2" creationId="{1567DA3C-B345-4D13-8DDF-D8CC2055B36C}"/>
          </ac:spMkLst>
        </pc:spChg>
      </pc:sldChg>
    </pc:docChg>
  </pc:docChgLst>
  <pc:docChgLst>
    <pc:chgData name="Maria Keeley" userId="S::maria.keeley@summercourtacademy.org::59da6275-a655-47ff-822b-775cdd196ba3" providerId="AD" clId="Web-{49AF3488-7117-A036-865B-6E93285A3B65}"/>
    <pc:docChg chg="delSld modSld sldOrd">
      <pc:chgData name="Maria Keeley" userId="S::maria.keeley@summercourtacademy.org::59da6275-a655-47ff-822b-775cdd196ba3" providerId="AD" clId="Web-{49AF3488-7117-A036-865B-6E93285A3B65}" dt="2023-01-26T14:39:13.587" v="534"/>
      <pc:docMkLst>
        <pc:docMk/>
      </pc:docMkLst>
      <pc:sldChg chg="modSp ord">
        <pc:chgData name="Maria Keeley" userId="S::maria.keeley@summercourtacademy.org::59da6275-a655-47ff-822b-775cdd196ba3" providerId="AD" clId="Web-{49AF3488-7117-A036-865B-6E93285A3B65}" dt="2023-01-26T14:39:13.587" v="534"/>
        <pc:sldMkLst>
          <pc:docMk/>
          <pc:sldMk cId="0" sldId="272"/>
        </pc:sldMkLst>
        <pc:spChg chg="mod">
          <ac:chgData name="Maria Keeley" userId="S::maria.keeley@summercourtacademy.org::59da6275-a655-47ff-822b-775cdd196ba3" providerId="AD" clId="Web-{49AF3488-7117-A036-865B-6E93285A3B65}" dt="2023-01-26T14:13:17.990" v="190" actId="20577"/>
          <ac:spMkLst>
            <pc:docMk/>
            <pc:sldMk cId="0" sldId="272"/>
            <ac:spMk id="25603" creationId="{F0FEC7D3-C900-45FA-917A-64804730416D}"/>
          </ac:spMkLst>
        </pc:spChg>
      </pc:sldChg>
      <pc:sldChg chg="ord">
        <pc:chgData name="Maria Keeley" userId="S::maria.keeley@summercourtacademy.org::59da6275-a655-47ff-822b-775cdd196ba3" providerId="AD" clId="Web-{49AF3488-7117-A036-865B-6E93285A3B65}" dt="2023-01-26T14:38:53.477" v="529"/>
        <pc:sldMkLst>
          <pc:docMk/>
          <pc:sldMk cId="0" sldId="274"/>
        </pc:sldMkLst>
      </pc:sldChg>
      <pc:sldChg chg="addSp delSp modSp del mod modClrScheme chgLayout">
        <pc:chgData name="Maria Keeley" userId="S::maria.keeley@summercourtacademy.org::59da6275-a655-47ff-822b-775cdd196ba3" providerId="AD" clId="Web-{49AF3488-7117-A036-865B-6E93285A3B65}" dt="2023-01-26T14:38:41.898" v="527"/>
        <pc:sldMkLst>
          <pc:docMk/>
          <pc:sldMk cId="0" sldId="289"/>
        </pc:sldMkLst>
        <pc:spChg chg="mod">
          <ac:chgData name="Maria Keeley" userId="S::maria.keeley@summercourtacademy.org::59da6275-a655-47ff-822b-775cdd196ba3" providerId="AD" clId="Web-{49AF3488-7117-A036-865B-6E93285A3B65}" dt="2023-01-26T14:19:12.434" v="322"/>
          <ac:spMkLst>
            <pc:docMk/>
            <pc:sldMk cId="0" sldId="289"/>
            <ac:spMk id="8194" creationId="{73F77D7A-96BC-494E-899D-0A6DC3D59F70}"/>
          </ac:spMkLst>
        </pc:spChg>
        <pc:spChg chg="add del mod">
          <ac:chgData name="Maria Keeley" userId="S::maria.keeley@summercourtacademy.org::59da6275-a655-47ff-822b-775cdd196ba3" providerId="AD" clId="Web-{49AF3488-7117-A036-865B-6E93285A3B65}" dt="2023-01-26T14:19:12.434" v="322"/>
          <ac:spMkLst>
            <pc:docMk/>
            <pc:sldMk cId="0" sldId="289"/>
            <ac:spMk id="8199" creationId="{A8D4F2D5-7FC4-3EF6-D94C-8DD7959CFF1E}"/>
          </ac:spMkLst>
        </pc:spChg>
      </pc:sldChg>
      <pc:sldChg chg="addSp delSp modSp">
        <pc:chgData name="Maria Keeley" userId="S::maria.keeley@summercourtacademy.org::59da6275-a655-47ff-822b-775cdd196ba3" providerId="AD" clId="Web-{49AF3488-7117-A036-865B-6E93285A3B65}" dt="2023-01-26T14:24:08.656" v="413" actId="20577"/>
        <pc:sldMkLst>
          <pc:docMk/>
          <pc:sldMk cId="0" sldId="290"/>
        </pc:sldMkLst>
        <pc:spChg chg="add mod">
          <ac:chgData name="Maria Keeley" userId="S::maria.keeley@summercourtacademy.org::59da6275-a655-47ff-822b-775cdd196ba3" providerId="AD" clId="Web-{49AF3488-7117-A036-865B-6E93285A3B65}" dt="2023-01-26T14:24:08.656" v="413" actId="20577"/>
          <ac:spMkLst>
            <pc:docMk/>
            <pc:sldMk cId="0" sldId="290"/>
            <ac:spMk id="2" creationId="{0A01154B-DCC1-9F49-B500-342FB10EF1A9}"/>
          </ac:spMkLst>
        </pc:spChg>
        <pc:spChg chg="mod">
          <ac:chgData name="Maria Keeley" userId="S::maria.keeley@summercourtacademy.org::59da6275-a655-47ff-822b-775cdd196ba3" providerId="AD" clId="Web-{49AF3488-7117-A036-865B-6E93285A3B65}" dt="2023-01-26T14:19:50.968" v="334" actId="20577"/>
          <ac:spMkLst>
            <pc:docMk/>
            <pc:sldMk cId="0" sldId="290"/>
            <ac:spMk id="9219" creationId="{0122DC26-41BE-4D02-A963-C838DDA601F6}"/>
          </ac:spMkLst>
        </pc:spChg>
        <pc:spChg chg="mod">
          <ac:chgData name="Maria Keeley" userId="S::maria.keeley@summercourtacademy.org::59da6275-a655-47ff-822b-775cdd196ba3" providerId="AD" clId="Web-{49AF3488-7117-A036-865B-6E93285A3B65}" dt="2023-01-26T14:07:20.030" v="88" actId="14100"/>
          <ac:spMkLst>
            <pc:docMk/>
            <pc:sldMk cId="0" sldId="290"/>
            <ac:spMk id="9220" creationId="{7F5B289E-DA3A-4D87-83EC-9CC9811C0ECE}"/>
          </ac:spMkLst>
        </pc:spChg>
        <pc:spChg chg="mod">
          <ac:chgData name="Maria Keeley" userId="S::maria.keeley@summercourtacademy.org::59da6275-a655-47ff-822b-775cdd196ba3" providerId="AD" clId="Web-{49AF3488-7117-A036-865B-6E93285A3B65}" dt="2023-01-26T14:07:25.155" v="89" actId="1076"/>
          <ac:spMkLst>
            <pc:docMk/>
            <pc:sldMk cId="0" sldId="290"/>
            <ac:spMk id="9221" creationId="{D3B0A7C6-52B4-4840-9430-A40A37AD7F91}"/>
          </ac:spMkLst>
        </pc:spChg>
        <pc:spChg chg="del mod">
          <ac:chgData name="Maria Keeley" userId="S::maria.keeley@summercourtacademy.org::59da6275-a655-47ff-822b-775cdd196ba3" providerId="AD" clId="Web-{49AF3488-7117-A036-865B-6E93285A3B65}" dt="2023-01-26T14:20:06.453" v="339"/>
          <ac:spMkLst>
            <pc:docMk/>
            <pc:sldMk cId="0" sldId="290"/>
            <ac:spMk id="9222" creationId="{A5E910AA-2AB4-480D-A833-E68310FDB1BE}"/>
          </ac:spMkLst>
        </pc:spChg>
      </pc:sldChg>
      <pc:sldChg chg="ord">
        <pc:chgData name="Maria Keeley" userId="S::maria.keeley@summercourtacademy.org::59da6275-a655-47ff-822b-775cdd196ba3" providerId="AD" clId="Web-{49AF3488-7117-A036-865B-6E93285A3B65}" dt="2023-01-26T14:38:59.571" v="530"/>
        <pc:sldMkLst>
          <pc:docMk/>
          <pc:sldMk cId="0" sldId="299"/>
        </pc:sldMkLst>
      </pc:sldChg>
      <pc:sldChg chg="ord">
        <pc:chgData name="Maria Keeley" userId="S::maria.keeley@summercourtacademy.org::59da6275-a655-47ff-822b-775cdd196ba3" providerId="AD" clId="Web-{49AF3488-7117-A036-865B-6E93285A3B65}" dt="2023-01-26T14:39:03.196" v="531"/>
        <pc:sldMkLst>
          <pc:docMk/>
          <pc:sldMk cId="0" sldId="300"/>
        </pc:sldMkLst>
      </pc:sldChg>
      <pc:sldChg chg="modSp ord">
        <pc:chgData name="Maria Keeley" userId="S::maria.keeley@summercourtacademy.org::59da6275-a655-47ff-822b-775cdd196ba3" providerId="AD" clId="Web-{49AF3488-7117-A036-865B-6E93285A3B65}" dt="2023-01-26T14:39:08.353" v="533"/>
        <pc:sldMkLst>
          <pc:docMk/>
          <pc:sldMk cId="0" sldId="306"/>
        </pc:sldMkLst>
        <pc:spChg chg="mod">
          <ac:chgData name="Maria Keeley" userId="S::maria.keeley@summercourtacademy.org::59da6275-a655-47ff-822b-775cdd196ba3" providerId="AD" clId="Web-{49AF3488-7117-A036-865B-6E93285A3B65}" dt="2023-01-26T14:28:12.093" v="464" actId="20577"/>
          <ac:spMkLst>
            <pc:docMk/>
            <pc:sldMk cId="0" sldId="306"/>
            <ac:spMk id="24579" creationId="{295086DD-838C-49AA-B5BF-DD5DEF24E69A}"/>
          </ac:spMkLst>
        </pc:spChg>
      </pc:sldChg>
      <pc:sldChg chg="modSp ord">
        <pc:chgData name="Maria Keeley" userId="S::maria.keeley@summercourtacademy.org::59da6275-a655-47ff-822b-775cdd196ba3" providerId="AD" clId="Web-{49AF3488-7117-A036-865B-6E93285A3B65}" dt="2023-01-26T14:39:06.462" v="532"/>
        <pc:sldMkLst>
          <pc:docMk/>
          <pc:sldMk cId="0" sldId="332"/>
        </pc:sldMkLst>
        <pc:spChg chg="mod">
          <ac:chgData name="Maria Keeley" userId="S::maria.keeley@summercourtacademy.org::59da6275-a655-47ff-822b-775cdd196ba3" providerId="AD" clId="Web-{49AF3488-7117-A036-865B-6E93285A3B65}" dt="2023-01-26T14:25:11.050" v="419" actId="20577"/>
          <ac:spMkLst>
            <pc:docMk/>
            <pc:sldMk cId="0" sldId="332"/>
            <ac:spMk id="22531" creationId="{B27EC408-0683-4A72-9F62-4991DE9E8218}"/>
          </ac:spMkLst>
        </pc:spChg>
      </pc:sldChg>
      <pc:sldChg chg="modSp">
        <pc:chgData name="Maria Keeley" userId="S::maria.keeley@summercourtacademy.org::59da6275-a655-47ff-822b-775cdd196ba3" providerId="AD" clId="Web-{49AF3488-7117-A036-865B-6E93285A3B65}" dt="2023-01-26T14:30:10.585" v="485" actId="20577"/>
        <pc:sldMkLst>
          <pc:docMk/>
          <pc:sldMk cId="0" sldId="333"/>
        </pc:sldMkLst>
        <pc:spChg chg="mod">
          <ac:chgData name="Maria Keeley" userId="S::maria.keeley@summercourtacademy.org::59da6275-a655-47ff-822b-775cdd196ba3" providerId="AD" clId="Web-{49AF3488-7117-A036-865B-6E93285A3B65}" dt="2023-01-26T14:18:32.728" v="312" actId="1076"/>
          <ac:spMkLst>
            <pc:docMk/>
            <pc:sldMk cId="0" sldId="333"/>
            <ac:spMk id="2" creationId="{79BEA2E2-355F-494E-9210-5FB05A6B8804}"/>
          </ac:spMkLst>
        </pc:spChg>
        <pc:spChg chg="mod">
          <ac:chgData name="Maria Keeley" userId="S::maria.keeley@summercourtacademy.org::59da6275-a655-47ff-822b-775cdd196ba3" providerId="AD" clId="Web-{49AF3488-7117-A036-865B-6E93285A3B65}" dt="2023-01-26T14:30:10.585" v="485" actId="20577"/>
          <ac:spMkLst>
            <pc:docMk/>
            <pc:sldMk cId="0" sldId="333"/>
            <ac:spMk id="7171" creationId="{6C5788F8-A8FA-441E-9465-13C405CA2CFB}"/>
          </ac:spMkLst>
        </pc:spChg>
      </pc:sldChg>
      <pc:sldChg chg="del">
        <pc:chgData name="Maria Keeley" userId="S::maria.keeley@summercourtacademy.org::59da6275-a655-47ff-822b-775cdd196ba3" providerId="AD" clId="Web-{49AF3488-7117-A036-865B-6E93285A3B65}" dt="2023-01-26T14:21:41.537" v="354"/>
        <pc:sldMkLst>
          <pc:docMk/>
          <pc:sldMk cId="0" sldId="334"/>
        </pc:sldMkLst>
      </pc:sldChg>
      <pc:sldChg chg="ord">
        <pc:chgData name="Maria Keeley" userId="S::maria.keeley@summercourtacademy.org::59da6275-a655-47ff-822b-775cdd196ba3" providerId="AD" clId="Web-{49AF3488-7117-A036-865B-6E93285A3B65}" dt="2023-01-26T14:38:49.867" v="528"/>
        <pc:sldMkLst>
          <pc:docMk/>
          <pc:sldMk cId="0" sldId="336"/>
        </pc:sldMkLst>
      </pc:sldChg>
      <pc:sldChg chg="addSp delSp modSp">
        <pc:chgData name="Maria Keeley" userId="S::maria.keeley@summercourtacademy.org::59da6275-a655-47ff-822b-775cdd196ba3" providerId="AD" clId="Web-{49AF3488-7117-A036-865B-6E93285A3B65}" dt="2023-01-26T14:14:21.369" v="205" actId="1076"/>
        <pc:sldMkLst>
          <pc:docMk/>
          <pc:sldMk cId="0" sldId="340"/>
        </pc:sldMkLst>
        <pc:spChg chg="add mod">
          <ac:chgData name="Maria Keeley" userId="S::maria.keeley@summercourtacademy.org::59da6275-a655-47ff-822b-775cdd196ba3" providerId="AD" clId="Web-{49AF3488-7117-A036-865B-6E93285A3B65}" dt="2023-01-26T14:13:40.819" v="200" actId="20577"/>
          <ac:spMkLst>
            <pc:docMk/>
            <pc:sldMk cId="0" sldId="340"/>
            <ac:spMk id="3" creationId="{0A78F199-3FAC-FD54-68B7-F85569AD5500}"/>
          </ac:spMkLst>
        </pc:spChg>
        <pc:spChg chg="del mod">
          <ac:chgData name="Maria Keeley" userId="S::maria.keeley@summercourtacademy.org::59da6275-a655-47ff-822b-775cdd196ba3" providerId="AD" clId="Web-{49AF3488-7117-A036-865B-6E93285A3B65}" dt="2023-01-26T13:54:05.340" v="44"/>
          <ac:spMkLst>
            <pc:docMk/>
            <pc:sldMk cId="0" sldId="340"/>
            <ac:spMk id="6146" creationId="{CF5C61AF-A461-455C-8867-4C962EFC47B2}"/>
          </ac:spMkLst>
        </pc:spChg>
        <pc:picChg chg="add mod">
          <ac:chgData name="Maria Keeley" userId="S::maria.keeley@summercourtacademy.org::59da6275-a655-47ff-822b-775cdd196ba3" providerId="AD" clId="Web-{49AF3488-7117-A036-865B-6E93285A3B65}" dt="2023-01-26T14:14:17.775" v="204" actId="1076"/>
          <ac:picMkLst>
            <pc:docMk/>
            <pc:sldMk cId="0" sldId="340"/>
            <ac:picMk id="5" creationId="{B71A1847-6DDB-4E6D-97B2-EDD5D016883E}"/>
          </ac:picMkLst>
        </pc:picChg>
        <pc:picChg chg="mod">
          <ac:chgData name="Maria Keeley" userId="S::maria.keeley@summercourtacademy.org::59da6275-a655-47ff-822b-775cdd196ba3" providerId="AD" clId="Web-{49AF3488-7117-A036-865B-6E93285A3B65}" dt="2023-01-26T14:14:21.369" v="205" actId="1076"/>
          <ac:picMkLst>
            <pc:docMk/>
            <pc:sldMk cId="0" sldId="340"/>
            <ac:picMk id="1026" creationId="{5A39E0E8-C955-4D2F-A51F-D591F4DEB948}"/>
          </ac:picMkLst>
        </pc:picChg>
      </pc:sldChg>
      <pc:sldChg chg="modSp">
        <pc:chgData name="Maria Keeley" userId="S::maria.keeley@summercourtacademy.org::59da6275-a655-47ff-822b-775cdd196ba3" providerId="AD" clId="Web-{49AF3488-7117-A036-865B-6E93285A3B65}" dt="2023-01-26T14:11:00.544" v="147" actId="20577"/>
        <pc:sldMkLst>
          <pc:docMk/>
          <pc:sldMk cId="0" sldId="342"/>
        </pc:sldMkLst>
        <pc:spChg chg="mod">
          <ac:chgData name="Maria Keeley" userId="S::maria.keeley@summercourtacademy.org::59da6275-a655-47ff-822b-775cdd196ba3" providerId="AD" clId="Web-{49AF3488-7117-A036-865B-6E93285A3B65}" dt="2023-01-26T14:11:00.544" v="147" actId="20577"/>
          <ac:spMkLst>
            <pc:docMk/>
            <pc:sldMk cId="0" sldId="342"/>
            <ac:spMk id="35843" creationId="{64144DC2-9FEA-4F0F-AEBD-E25D8D5010E7}"/>
          </ac:spMkLst>
        </pc:spChg>
      </pc:sldChg>
      <pc:sldChg chg="addSp delSp modSp ord">
        <pc:chgData name="Maria Keeley" userId="S::maria.keeley@summercourtacademy.org::59da6275-a655-47ff-822b-775cdd196ba3" providerId="AD" clId="Web-{49AF3488-7117-A036-865B-6E93285A3B65}" dt="2023-01-26T14:38:39.101" v="526"/>
        <pc:sldMkLst>
          <pc:docMk/>
          <pc:sldMk cId="0" sldId="348"/>
        </pc:sldMkLst>
        <pc:spChg chg="add del mod">
          <ac:chgData name="Maria Keeley" userId="S::maria.keeley@summercourtacademy.org::59da6275-a655-47ff-822b-775cdd196ba3" providerId="AD" clId="Web-{49AF3488-7117-A036-865B-6E93285A3B65}" dt="2023-01-26T14:36:43.750" v="495"/>
          <ac:spMkLst>
            <pc:docMk/>
            <pc:sldMk cId="0" sldId="348"/>
            <ac:spMk id="2" creationId="{1567DA3C-B345-4D13-8DDF-D8CC2055B36C}"/>
          </ac:spMkLst>
        </pc:spChg>
        <pc:spChg chg="add mod">
          <ac:chgData name="Maria Keeley" userId="S::maria.keeley@summercourtacademy.org::59da6275-a655-47ff-822b-775cdd196ba3" providerId="AD" clId="Web-{49AF3488-7117-A036-865B-6E93285A3B65}" dt="2023-01-26T14:37:02.829" v="500" actId="1076"/>
          <ac:spMkLst>
            <pc:docMk/>
            <pc:sldMk cId="0" sldId="348"/>
            <ac:spMk id="3" creationId="{9B826D6C-C518-43D3-190D-EB83A1FDB157}"/>
          </ac:spMkLst>
        </pc:spChg>
        <pc:spChg chg="mod">
          <ac:chgData name="Maria Keeley" userId="S::maria.keeley@summercourtacademy.org::59da6275-a655-47ff-822b-775cdd196ba3" providerId="AD" clId="Web-{49AF3488-7117-A036-865B-6E93285A3B65}" dt="2023-01-26T14:38:01.552" v="524" actId="1076"/>
          <ac:spMkLst>
            <pc:docMk/>
            <pc:sldMk cId="0" sldId="348"/>
            <ac:spMk id="16386" creationId="{D19BC07B-D16B-45FF-B08A-BB10B8FAB4C5}"/>
          </ac:spMkLst>
        </pc:spChg>
        <pc:picChg chg="add del mod">
          <ac:chgData name="Maria Keeley" userId="S::maria.keeley@summercourtacademy.org::59da6275-a655-47ff-822b-775cdd196ba3" providerId="AD" clId="Web-{49AF3488-7117-A036-865B-6E93285A3B65}" dt="2023-01-26T14:38:04.208" v="525" actId="1076"/>
          <ac:picMkLst>
            <pc:docMk/>
            <pc:sldMk cId="0" sldId="348"/>
            <ac:picMk id="16387" creationId="{4FE13ECD-E9F8-4A4C-A906-AF6EC4289058}"/>
          </ac:picMkLst>
        </pc:picChg>
      </pc:sldChg>
    </pc:docChg>
  </pc:docChgLst>
  <pc:docChgLst>
    <pc:chgData name="Maria Keeley" userId="59da6275-a655-47ff-822b-775cdd196ba3" providerId="ADAL" clId="{47EA3918-C2DC-45F6-8AA6-2E9B49908BB3}"/>
    <pc:docChg chg="undo custSel addSld delSld modSld">
      <pc:chgData name="Maria Keeley" userId="59da6275-a655-47ff-822b-775cdd196ba3" providerId="ADAL" clId="{47EA3918-C2DC-45F6-8AA6-2E9B49908BB3}" dt="2019-10-30T22:49:43.548" v="1270"/>
      <pc:docMkLst>
        <pc:docMk/>
      </pc:docMkLst>
      <pc:sldChg chg="del">
        <pc:chgData name="Maria Keeley" userId="59da6275-a655-47ff-822b-775cdd196ba3" providerId="ADAL" clId="{47EA3918-C2DC-45F6-8AA6-2E9B49908BB3}" dt="2019-10-30T22:23:52.357" v="393" actId="2696"/>
        <pc:sldMkLst>
          <pc:docMk/>
          <pc:sldMk cId="0" sldId="256"/>
        </pc:sldMkLst>
      </pc:sldChg>
      <pc:sldChg chg="addSp delSp modSp modAnim">
        <pc:chgData name="Maria Keeley" userId="59da6275-a655-47ff-822b-775cdd196ba3" providerId="ADAL" clId="{47EA3918-C2DC-45F6-8AA6-2E9B49908BB3}" dt="2019-10-30T22:30:12.281" v="649" actId="1076"/>
        <pc:sldMkLst>
          <pc:docMk/>
          <pc:sldMk cId="0" sldId="270"/>
        </pc:sldMkLst>
        <pc:spChg chg="add mod">
          <ac:chgData name="Maria Keeley" userId="59da6275-a655-47ff-822b-775cdd196ba3" providerId="ADAL" clId="{47EA3918-C2DC-45F6-8AA6-2E9B49908BB3}" dt="2019-10-30T22:25:51.638" v="554" actId="14100"/>
          <ac:spMkLst>
            <pc:docMk/>
            <pc:sldMk cId="0" sldId="270"/>
            <ac:spMk id="21" creationId="{FC5E9C8F-66DA-4C33-BBA0-FD21430789D4}"/>
          </ac:spMkLst>
        </pc:spChg>
        <pc:spChg chg="add mod">
          <ac:chgData name="Maria Keeley" userId="59da6275-a655-47ff-822b-775cdd196ba3" providerId="ADAL" clId="{47EA3918-C2DC-45F6-8AA6-2E9B49908BB3}" dt="2019-10-30T22:26:20.912" v="590" actId="20577"/>
          <ac:spMkLst>
            <pc:docMk/>
            <pc:sldMk cId="0" sldId="270"/>
            <ac:spMk id="22" creationId="{ADB93241-71C8-48EA-9057-76C15FEB45EA}"/>
          </ac:spMkLst>
        </pc:spChg>
        <pc:spChg chg="add mod">
          <ac:chgData name="Maria Keeley" userId="59da6275-a655-47ff-822b-775cdd196ba3" providerId="ADAL" clId="{47EA3918-C2DC-45F6-8AA6-2E9B49908BB3}" dt="2019-10-30T22:28:28.151" v="622" actId="14100"/>
          <ac:spMkLst>
            <pc:docMk/>
            <pc:sldMk cId="0" sldId="270"/>
            <ac:spMk id="24" creationId="{2CB5271D-1B03-4549-AC84-A27A0424C8EC}"/>
          </ac:spMkLst>
        </pc:spChg>
        <pc:spChg chg="add mod">
          <ac:chgData name="Maria Keeley" userId="59da6275-a655-47ff-822b-775cdd196ba3" providerId="ADAL" clId="{47EA3918-C2DC-45F6-8AA6-2E9B49908BB3}" dt="2019-10-30T22:29:54.918" v="645" actId="1076"/>
          <ac:spMkLst>
            <pc:docMk/>
            <pc:sldMk cId="0" sldId="270"/>
            <ac:spMk id="26" creationId="{4294209E-3407-4BF9-A18B-8BBBDB70CD2B}"/>
          </ac:spMkLst>
        </pc:spChg>
        <pc:spChg chg="mod">
          <ac:chgData name="Maria Keeley" userId="59da6275-a655-47ff-822b-775cdd196ba3" providerId="ADAL" clId="{47EA3918-C2DC-45F6-8AA6-2E9B49908BB3}" dt="2019-10-30T22:25:46.968" v="552" actId="1076"/>
          <ac:spMkLst>
            <pc:docMk/>
            <pc:sldMk cId="0" sldId="270"/>
            <ac:spMk id="30722" creationId="{64E009AB-9E90-4040-92B1-9960116F2A4C}"/>
          </ac:spMkLst>
        </pc:spChg>
        <pc:grpChg chg="mod">
          <ac:chgData name="Maria Keeley" userId="59da6275-a655-47ff-822b-775cdd196ba3" providerId="ADAL" clId="{47EA3918-C2DC-45F6-8AA6-2E9B49908BB3}" dt="2019-10-30T22:29:03.249" v="637" actId="1076"/>
          <ac:grpSpMkLst>
            <pc:docMk/>
            <pc:sldMk cId="0" sldId="270"/>
            <ac:grpSpMk id="30" creationId="{B51ACB71-4E6A-4AC2-9D3E-D29C6DA82FFF}"/>
          </ac:grpSpMkLst>
        </pc:grpChg>
        <pc:grpChg chg="mod">
          <ac:chgData name="Maria Keeley" userId="59da6275-a655-47ff-822b-775cdd196ba3" providerId="ADAL" clId="{47EA3918-C2DC-45F6-8AA6-2E9B49908BB3}" dt="2019-10-30T22:26:11.279" v="561" actId="1076"/>
          <ac:grpSpMkLst>
            <pc:docMk/>
            <pc:sldMk cId="0" sldId="270"/>
            <ac:grpSpMk id="34" creationId="{97A6B1AE-7F8C-4A29-AEC3-750DBABFF313}"/>
          </ac:grpSpMkLst>
        </pc:grpChg>
        <pc:grpChg chg="mod">
          <ac:chgData name="Maria Keeley" userId="59da6275-a655-47ff-822b-775cdd196ba3" providerId="ADAL" clId="{47EA3918-C2DC-45F6-8AA6-2E9B49908BB3}" dt="2019-10-30T22:26:11.279" v="561" actId="1076"/>
          <ac:grpSpMkLst>
            <pc:docMk/>
            <pc:sldMk cId="0" sldId="270"/>
            <ac:grpSpMk id="30728" creationId="{707C1782-23EC-4281-8BF1-1DA403EE4AC5}"/>
          </ac:grpSpMkLst>
        </pc:grpChg>
        <pc:picChg chg="del mod">
          <ac:chgData name="Maria Keeley" userId="59da6275-a655-47ff-822b-775cdd196ba3" providerId="ADAL" clId="{47EA3918-C2DC-45F6-8AA6-2E9B49908BB3}" dt="2019-10-30T22:25:58.634" v="557" actId="478"/>
          <ac:picMkLst>
            <pc:docMk/>
            <pc:sldMk cId="0" sldId="270"/>
            <ac:picMk id="5" creationId="{D18155BC-AE88-4A82-9766-8E71BFEBF8E7}"/>
          </ac:picMkLst>
        </pc:picChg>
        <pc:picChg chg="mod">
          <ac:chgData name="Maria Keeley" userId="59da6275-a655-47ff-822b-775cdd196ba3" providerId="ADAL" clId="{47EA3918-C2DC-45F6-8AA6-2E9B49908BB3}" dt="2019-10-30T22:30:00.800" v="646" actId="1076"/>
          <ac:picMkLst>
            <pc:docMk/>
            <pc:sldMk cId="0" sldId="270"/>
            <ac:picMk id="51" creationId="{920CCBFA-E21D-424B-A0CE-D4DD6EED3AA6}"/>
          </ac:picMkLst>
        </pc:picChg>
        <pc:picChg chg="add del">
          <ac:chgData name="Maria Keeley" userId="59da6275-a655-47ff-822b-775cdd196ba3" providerId="ADAL" clId="{47EA3918-C2DC-45F6-8AA6-2E9B49908BB3}" dt="2019-10-30T22:25:12.575" v="519"/>
          <ac:picMkLst>
            <pc:docMk/>
            <pc:sldMk cId="0" sldId="270"/>
            <ac:picMk id="1026" creationId="{930139E6-9412-4DB2-8DFF-53772781C213}"/>
          </ac:picMkLst>
        </pc:picChg>
        <pc:picChg chg="add mod">
          <ac:chgData name="Maria Keeley" userId="59da6275-a655-47ff-822b-775cdd196ba3" providerId="ADAL" clId="{47EA3918-C2DC-45F6-8AA6-2E9B49908BB3}" dt="2019-10-30T22:28:21.140" v="619" actId="1076"/>
          <ac:picMkLst>
            <pc:docMk/>
            <pc:sldMk cId="0" sldId="270"/>
            <ac:picMk id="1028" creationId="{1AECBD23-3D1A-4A47-A642-9C0DDF34165D}"/>
          </ac:picMkLst>
        </pc:picChg>
        <pc:picChg chg="add mod">
          <ac:chgData name="Maria Keeley" userId="59da6275-a655-47ff-822b-775cdd196ba3" providerId="ADAL" clId="{47EA3918-C2DC-45F6-8AA6-2E9B49908BB3}" dt="2019-10-30T22:30:09.351" v="648" actId="1076"/>
          <ac:picMkLst>
            <pc:docMk/>
            <pc:sldMk cId="0" sldId="270"/>
            <ac:picMk id="1030" creationId="{4DB1F719-A66A-4AB2-B3B8-8BEEEFAB32BB}"/>
          </ac:picMkLst>
        </pc:picChg>
        <pc:picChg chg="add mod">
          <ac:chgData name="Maria Keeley" userId="59da6275-a655-47ff-822b-775cdd196ba3" providerId="ADAL" clId="{47EA3918-C2DC-45F6-8AA6-2E9B49908BB3}" dt="2019-10-30T22:30:12.281" v="649" actId="1076"/>
          <ac:picMkLst>
            <pc:docMk/>
            <pc:sldMk cId="0" sldId="270"/>
            <ac:picMk id="1032" creationId="{5619909E-D73F-448F-A78E-CA5D264BF113}"/>
          </ac:picMkLst>
        </pc:picChg>
      </pc:sldChg>
      <pc:sldChg chg="modSp">
        <pc:chgData name="Maria Keeley" userId="59da6275-a655-47ff-822b-775cdd196ba3" providerId="ADAL" clId="{47EA3918-C2DC-45F6-8AA6-2E9B49908BB3}" dt="2019-10-30T22:23:26.781" v="392" actId="20577"/>
        <pc:sldMkLst>
          <pc:docMk/>
          <pc:sldMk cId="0" sldId="272"/>
        </pc:sldMkLst>
        <pc:spChg chg="mod">
          <ac:chgData name="Maria Keeley" userId="59da6275-a655-47ff-822b-775cdd196ba3" providerId="ADAL" clId="{47EA3918-C2DC-45F6-8AA6-2E9B49908BB3}" dt="2019-10-30T22:23:14.388" v="383" actId="255"/>
          <ac:spMkLst>
            <pc:docMk/>
            <pc:sldMk cId="0" sldId="272"/>
            <ac:spMk id="25602" creationId="{1ED9FE8A-6CFE-48F3-B430-413B5566B209}"/>
          </ac:spMkLst>
        </pc:spChg>
        <pc:spChg chg="mod">
          <ac:chgData name="Maria Keeley" userId="59da6275-a655-47ff-822b-775cdd196ba3" providerId="ADAL" clId="{47EA3918-C2DC-45F6-8AA6-2E9B49908BB3}" dt="2019-10-30T22:23:26.781" v="392" actId="20577"/>
          <ac:spMkLst>
            <pc:docMk/>
            <pc:sldMk cId="0" sldId="272"/>
            <ac:spMk id="25603" creationId="{F0FEC7D3-C900-45FA-917A-64804730416D}"/>
          </ac:spMkLst>
        </pc:spChg>
      </pc:sldChg>
      <pc:sldChg chg="del">
        <pc:chgData name="Maria Keeley" userId="59da6275-a655-47ff-822b-775cdd196ba3" providerId="ADAL" clId="{47EA3918-C2DC-45F6-8AA6-2E9B49908BB3}" dt="2019-10-30T22:31:01.237" v="652" actId="2696"/>
        <pc:sldMkLst>
          <pc:docMk/>
          <pc:sldMk cId="0" sldId="276"/>
        </pc:sldMkLst>
      </pc:sldChg>
      <pc:sldChg chg="del">
        <pc:chgData name="Maria Keeley" userId="59da6275-a655-47ff-822b-775cdd196ba3" providerId="ADAL" clId="{47EA3918-C2DC-45F6-8AA6-2E9B49908BB3}" dt="2019-10-30T22:31:05.984" v="653" actId="2696"/>
        <pc:sldMkLst>
          <pc:docMk/>
          <pc:sldMk cId="0" sldId="278"/>
        </pc:sldMkLst>
      </pc:sldChg>
      <pc:sldChg chg="del">
        <pc:chgData name="Maria Keeley" userId="59da6275-a655-47ff-822b-775cdd196ba3" providerId="ADAL" clId="{47EA3918-C2DC-45F6-8AA6-2E9B49908BB3}" dt="2019-10-30T22:31:08.869" v="654" actId="2696"/>
        <pc:sldMkLst>
          <pc:docMk/>
          <pc:sldMk cId="0" sldId="282"/>
        </pc:sldMkLst>
      </pc:sldChg>
      <pc:sldChg chg="modSp">
        <pc:chgData name="Maria Keeley" userId="59da6275-a655-47ff-822b-775cdd196ba3" providerId="ADAL" clId="{47EA3918-C2DC-45F6-8AA6-2E9B49908BB3}" dt="2019-10-30T22:22:38.295" v="351" actId="255"/>
        <pc:sldMkLst>
          <pc:docMk/>
          <pc:sldMk cId="0" sldId="306"/>
        </pc:sldMkLst>
        <pc:spChg chg="mod">
          <ac:chgData name="Maria Keeley" userId="59da6275-a655-47ff-822b-775cdd196ba3" providerId="ADAL" clId="{47EA3918-C2DC-45F6-8AA6-2E9B49908BB3}" dt="2019-10-30T22:22:38.295" v="351" actId="255"/>
          <ac:spMkLst>
            <pc:docMk/>
            <pc:sldMk cId="0" sldId="306"/>
            <ac:spMk id="24579" creationId="{295086DD-838C-49AA-B5BF-DD5DEF24E69A}"/>
          </ac:spMkLst>
        </pc:spChg>
      </pc:sldChg>
      <pc:sldChg chg="modSp">
        <pc:chgData name="Maria Keeley" userId="59da6275-a655-47ff-822b-775cdd196ba3" providerId="ADAL" clId="{47EA3918-C2DC-45F6-8AA6-2E9B49908BB3}" dt="2019-10-29T16:32:09.015" v="22" actId="14100"/>
        <pc:sldMkLst>
          <pc:docMk/>
          <pc:sldMk cId="0" sldId="333"/>
        </pc:sldMkLst>
        <pc:spChg chg="mod">
          <ac:chgData name="Maria Keeley" userId="59da6275-a655-47ff-822b-775cdd196ba3" providerId="ADAL" clId="{47EA3918-C2DC-45F6-8AA6-2E9B49908BB3}" dt="2019-10-29T16:32:09.015" v="22" actId="14100"/>
          <ac:spMkLst>
            <pc:docMk/>
            <pc:sldMk cId="0" sldId="333"/>
            <ac:spMk id="7171" creationId="{6C5788F8-A8FA-441E-9465-13C405CA2CFB}"/>
          </ac:spMkLst>
        </pc:spChg>
      </pc:sldChg>
      <pc:sldChg chg="modSp">
        <pc:chgData name="Maria Keeley" userId="59da6275-a655-47ff-822b-775cdd196ba3" providerId="ADAL" clId="{47EA3918-C2DC-45F6-8AA6-2E9B49908BB3}" dt="2019-10-29T16:36:35.195" v="31" actId="20577"/>
        <pc:sldMkLst>
          <pc:docMk/>
          <pc:sldMk cId="0" sldId="336"/>
        </pc:sldMkLst>
        <pc:spChg chg="mod">
          <ac:chgData name="Maria Keeley" userId="59da6275-a655-47ff-822b-775cdd196ba3" providerId="ADAL" clId="{47EA3918-C2DC-45F6-8AA6-2E9B49908BB3}" dt="2019-10-29T16:36:35.195" v="31" actId="20577"/>
          <ac:spMkLst>
            <pc:docMk/>
            <pc:sldMk cId="0" sldId="336"/>
            <ac:spMk id="14338" creationId="{D1DAD868-1848-43AE-9BB7-F6EDF5104B31}"/>
          </ac:spMkLst>
        </pc:spChg>
      </pc:sldChg>
      <pc:sldChg chg="modSp">
        <pc:chgData name="Maria Keeley" userId="59da6275-a655-47ff-822b-775cdd196ba3" providerId="ADAL" clId="{47EA3918-C2DC-45F6-8AA6-2E9B49908BB3}" dt="2019-10-29T16:36:22.274" v="30" actId="20577"/>
        <pc:sldMkLst>
          <pc:docMk/>
          <pc:sldMk cId="0" sldId="338"/>
        </pc:sldMkLst>
        <pc:spChg chg="mod">
          <ac:chgData name="Maria Keeley" userId="59da6275-a655-47ff-822b-775cdd196ba3" providerId="ADAL" clId="{47EA3918-C2DC-45F6-8AA6-2E9B49908BB3}" dt="2019-10-29T16:36:22.274" v="30" actId="20577"/>
          <ac:spMkLst>
            <pc:docMk/>
            <pc:sldMk cId="0" sldId="338"/>
            <ac:spMk id="12290" creationId="{90CAD625-5430-4984-AAB2-465C4751F5BB}"/>
          </ac:spMkLst>
        </pc:spChg>
        <pc:spChg chg="mod">
          <ac:chgData name="Maria Keeley" userId="59da6275-a655-47ff-822b-775cdd196ba3" providerId="ADAL" clId="{47EA3918-C2DC-45F6-8AA6-2E9B49908BB3}" dt="2019-10-29T16:35:02.378" v="23" actId="1076"/>
          <ac:spMkLst>
            <pc:docMk/>
            <pc:sldMk cId="0" sldId="338"/>
            <ac:spMk id="12291" creationId="{883108D9-D5C1-43A9-976B-EEE5DD3FBC28}"/>
          </ac:spMkLst>
        </pc:spChg>
      </pc:sldChg>
      <pc:sldChg chg="addSp delSp modSp">
        <pc:chgData name="Maria Keeley" userId="59da6275-a655-47ff-822b-775cdd196ba3" providerId="ADAL" clId="{47EA3918-C2DC-45F6-8AA6-2E9B49908BB3}" dt="2019-10-29T16:31:20.793" v="20" actId="1076"/>
        <pc:sldMkLst>
          <pc:docMk/>
          <pc:sldMk cId="0" sldId="340"/>
        </pc:sldMkLst>
        <pc:spChg chg="add del mod">
          <ac:chgData name="Maria Keeley" userId="59da6275-a655-47ff-822b-775cdd196ba3" providerId="ADAL" clId="{47EA3918-C2DC-45F6-8AA6-2E9B49908BB3}" dt="2019-10-29T16:30:02.020" v="7" actId="478"/>
          <ac:spMkLst>
            <pc:docMk/>
            <pc:sldMk cId="0" sldId="340"/>
            <ac:spMk id="2" creationId="{56400474-8943-4A18-94D2-793DC3D44BCA}"/>
          </ac:spMkLst>
        </pc:spChg>
        <pc:spChg chg="mod">
          <ac:chgData name="Maria Keeley" userId="59da6275-a655-47ff-822b-775cdd196ba3" providerId="ADAL" clId="{47EA3918-C2DC-45F6-8AA6-2E9B49908BB3}" dt="2019-10-29T16:31:17.044" v="18" actId="1076"/>
          <ac:spMkLst>
            <pc:docMk/>
            <pc:sldMk cId="0" sldId="340"/>
            <ac:spMk id="6146" creationId="{CF5C61AF-A461-455C-8867-4C962EFC47B2}"/>
          </ac:spMkLst>
        </pc:spChg>
        <pc:picChg chg="add mod">
          <ac:chgData name="Maria Keeley" userId="59da6275-a655-47ff-822b-775cdd196ba3" providerId="ADAL" clId="{47EA3918-C2DC-45F6-8AA6-2E9B49908BB3}" dt="2019-10-29T16:31:20.793" v="20" actId="1076"/>
          <ac:picMkLst>
            <pc:docMk/>
            <pc:sldMk cId="0" sldId="340"/>
            <ac:picMk id="1026" creationId="{5A39E0E8-C955-4D2F-A51F-D591F4DEB948}"/>
          </ac:picMkLst>
        </pc:picChg>
        <pc:picChg chg="del">
          <ac:chgData name="Maria Keeley" userId="59da6275-a655-47ff-822b-775cdd196ba3" providerId="ADAL" clId="{47EA3918-C2DC-45F6-8AA6-2E9B49908BB3}" dt="2019-10-29T16:29:53.698" v="5" actId="478"/>
          <ac:picMkLst>
            <pc:docMk/>
            <pc:sldMk cId="0" sldId="340"/>
            <ac:picMk id="6147" creationId="{55AAD258-783A-460F-B79F-07472BE38335}"/>
          </ac:picMkLst>
        </pc:picChg>
      </pc:sldChg>
      <pc:sldChg chg="modSp">
        <pc:chgData name="Maria Keeley" userId="59da6275-a655-47ff-822b-775cdd196ba3" providerId="ADAL" clId="{47EA3918-C2DC-45F6-8AA6-2E9B49908BB3}" dt="2019-10-30T22:33:57.776" v="766" actId="20577"/>
        <pc:sldMkLst>
          <pc:docMk/>
          <pc:sldMk cId="0" sldId="342"/>
        </pc:sldMkLst>
        <pc:spChg chg="mod">
          <ac:chgData name="Maria Keeley" userId="59da6275-a655-47ff-822b-775cdd196ba3" providerId="ADAL" clId="{47EA3918-C2DC-45F6-8AA6-2E9B49908BB3}" dt="2019-10-30T22:33:57.776" v="766" actId="20577"/>
          <ac:spMkLst>
            <pc:docMk/>
            <pc:sldMk cId="0" sldId="342"/>
            <ac:spMk id="35843" creationId="{64144DC2-9FEA-4F0F-AEBD-E25D8D5010E7}"/>
          </ac:spMkLst>
        </pc:spChg>
      </pc:sldChg>
      <pc:sldChg chg="addSp delSp modSp">
        <pc:chgData name="Maria Keeley" userId="59da6275-a655-47ff-822b-775cdd196ba3" providerId="ADAL" clId="{47EA3918-C2DC-45F6-8AA6-2E9B49908BB3}" dt="2019-10-30T22:42:42.589" v="1110" actId="20577"/>
        <pc:sldMkLst>
          <pc:docMk/>
          <pc:sldMk cId="0" sldId="343"/>
        </pc:sldMkLst>
        <pc:spChg chg="add del mod">
          <ac:chgData name="Maria Keeley" userId="59da6275-a655-47ff-822b-775cdd196ba3" providerId="ADAL" clId="{47EA3918-C2DC-45F6-8AA6-2E9B49908BB3}" dt="2019-10-30T22:38:09.795" v="859" actId="478"/>
          <ac:spMkLst>
            <pc:docMk/>
            <pc:sldMk cId="0" sldId="343"/>
            <ac:spMk id="2" creationId="{296F53EB-6DA6-4A03-B8C7-F4F32F9CA1E1}"/>
          </ac:spMkLst>
        </pc:spChg>
        <pc:spChg chg="add mod">
          <ac:chgData name="Maria Keeley" userId="59da6275-a655-47ff-822b-775cdd196ba3" providerId="ADAL" clId="{47EA3918-C2DC-45F6-8AA6-2E9B49908BB3}" dt="2019-10-30T22:42:42.589" v="1110" actId="20577"/>
          <ac:spMkLst>
            <pc:docMk/>
            <pc:sldMk cId="0" sldId="343"/>
            <ac:spMk id="5" creationId="{B10AF028-47A5-4D87-8F80-FFA2527826B4}"/>
          </ac:spMkLst>
        </pc:spChg>
        <pc:spChg chg="add del mod">
          <ac:chgData name="Maria Keeley" userId="59da6275-a655-47ff-822b-775cdd196ba3" providerId="ADAL" clId="{47EA3918-C2DC-45F6-8AA6-2E9B49908BB3}" dt="2019-10-30T22:41:37.153" v="974" actId="478"/>
          <ac:spMkLst>
            <pc:docMk/>
            <pc:sldMk cId="0" sldId="343"/>
            <ac:spMk id="6" creationId="{1A41DE45-2368-49B1-9F28-979193BFFAA0}"/>
          </ac:spMkLst>
        </pc:spChg>
        <pc:spChg chg="del">
          <ac:chgData name="Maria Keeley" userId="59da6275-a655-47ff-822b-775cdd196ba3" providerId="ADAL" clId="{47EA3918-C2DC-45F6-8AA6-2E9B49908BB3}" dt="2019-10-30T22:38:07.435" v="858" actId="478"/>
          <ac:spMkLst>
            <pc:docMk/>
            <pc:sldMk cId="0" sldId="343"/>
            <ac:spMk id="41986" creationId="{2722EBC9-9357-402E-BE2B-D319BD1B3106}"/>
          </ac:spMkLst>
        </pc:spChg>
        <pc:spChg chg="del mod">
          <ac:chgData name="Maria Keeley" userId="59da6275-a655-47ff-822b-775cdd196ba3" providerId="ADAL" clId="{47EA3918-C2DC-45F6-8AA6-2E9B49908BB3}" dt="2019-10-30T22:38:03.575" v="857" actId="478"/>
          <ac:spMkLst>
            <pc:docMk/>
            <pc:sldMk cId="0" sldId="343"/>
            <ac:spMk id="41987" creationId="{F7C52ED3-D2A9-4E3D-9C80-8903E36096C3}"/>
          </ac:spMkLst>
        </pc:spChg>
      </pc:sldChg>
      <pc:sldChg chg="modSp">
        <pc:chgData name="Maria Keeley" userId="59da6275-a655-47ff-822b-775cdd196ba3" providerId="ADAL" clId="{47EA3918-C2DC-45F6-8AA6-2E9B49908BB3}" dt="2019-10-30T22:30:34.904" v="651" actId="1076"/>
        <pc:sldMkLst>
          <pc:docMk/>
          <pc:sldMk cId="0" sldId="344"/>
        </pc:sldMkLst>
        <pc:spChg chg="mod">
          <ac:chgData name="Maria Keeley" userId="59da6275-a655-47ff-822b-775cdd196ba3" providerId="ADAL" clId="{47EA3918-C2DC-45F6-8AA6-2E9B49908BB3}" dt="2019-10-30T22:30:33.560" v="650" actId="1076"/>
          <ac:spMkLst>
            <pc:docMk/>
            <pc:sldMk cId="0" sldId="344"/>
            <ac:spMk id="27650" creationId="{2484DBAA-0562-4C12-8116-99CCD569414D}"/>
          </ac:spMkLst>
        </pc:spChg>
        <pc:picChg chg="mod">
          <ac:chgData name="Maria Keeley" userId="59da6275-a655-47ff-822b-775cdd196ba3" providerId="ADAL" clId="{47EA3918-C2DC-45F6-8AA6-2E9B49908BB3}" dt="2019-10-30T22:30:34.904" v="651" actId="1076"/>
          <ac:picMkLst>
            <pc:docMk/>
            <pc:sldMk cId="0" sldId="344"/>
            <ac:picMk id="27651" creationId="{85B8382E-3438-48C0-9CA1-D29C68240BAA}"/>
          </ac:picMkLst>
        </pc:picChg>
      </pc:sldChg>
      <pc:sldChg chg="modSp">
        <pc:chgData name="Maria Keeley" userId="59da6275-a655-47ff-822b-775cdd196ba3" providerId="ADAL" clId="{47EA3918-C2DC-45F6-8AA6-2E9B49908BB3}" dt="2019-10-30T22:49:43.548" v="1270"/>
        <pc:sldMkLst>
          <pc:docMk/>
          <pc:sldMk cId="0" sldId="347"/>
        </pc:sldMkLst>
        <pc:spChg chg="mod">
          <ac:chgData name="Maria Keeley" userId="59da6275-a655-47ff-822b-775cdd196ba3" providerId="ADAL" clId="{47EA3918-C2DC-45F6-8AA6-2E9B49908BB3}" dt="2019-10-30T22:34:16.432" v="776" actId="255"/>
          <ac:spMkLst>
            <pc:docMk/>
            <pc:sldMk cId="0" sldId="347"/>
            <ac:spMk id="39938" creationId="{6A0842E0-98AD-45E2-BC11-6305036E6721}"/>
          </ac:spMkLst>
        </pc:spChg>
        <pc:spChg chg="mod">
          <ac:chgData name="Maria Keeley" userId="59da6275-a655-47ff-822b-775cdd196ba3" providerId="ADAL" clId="{47EA3918-C2DC-45F6-8AA6-2E9B49908BB3}" dt="2019-10-30T22:49:43.548" v="1270"/>
          <ac:spMkLst>
            <pc:docMk/>
            <pc:sldMk cId="0" sldId="347"/>
            <ac:spMk id="39939" creationId="{F0677F40-5872-434D-B5E1-43F5FC4DA8D3}"/>
          </ac:spMkLst>
        </pc:spChg>
      </pc:sldChg>
      <pc:sldChg chg="addSp delSp modSp add">
        <pc:chgData name="Maria Keeley" userId="59da6275-a655-47ff-822b-775cdd196ba3" providerId="ADAL" clId="{47EA3918-C2DC-45F6-8AA6-2E9B49908BB3}" dt="2019-10-30T22:43:52.751" v="1144" actId="1076"/>
        <pc:sldMkLst>
          <pc:docMk/>
          <pc:sldMk cId="3714120323" sldId="349"/>
        </pc:sldMkLst>
        <pc:spChg chg="mod">
          <ac:chgData name="Maria Keeley" userId="59da6275-a655-47ff-822b-775cdd196ba3" providerId="ADAL" clId="{47EA3918-C2DC-45F6-8AA6-2E9B49908BB3}" dt="2019-10-30T22:43:06.497" v="1137" actId="255"/>
          <ac:spMkLst>
            <pc:docMk/>
            <pc:sldMk cId="3714120323" sldId="349"/>
            <ac:spMk id="2" creationId="{1C7FAD10-FE15-4DFB-A0FC-DC816A942DC7}"/>
          </ac:spMkLst>
        </pc:spChg>
        <pc:spChg chg="del">
          <ac:chgData name="Maria Keeley" userId="59da6275-a655-47ff-822b-775cdd196ba3" providerId="ADAL" clId="{47EA3918-C2DC-45F6-8AA6-2E9B49908BB3}" dt="2019-10-30T22:43:09.391" v="1138" actId="478"/>
          <ac:spMkLst>
            <pc:docMk/>
            <pc:sldMk cId="3714120323" sldId="349"/>
            <ac:spMk id="3" creationId="{89EB87AF-8216-4DE4-9EC2-0DFE0CAB0822}"/>
          </ac:spMkLst>
        </pc:spChg>
        <pc:picChg chg="add mod">
          <ac:chgData name="Maria Keeley" userId="59da6275-a655-47ff-822b-775cdd196ba3" providerId="ADAL" clId="{47EA3918-C2DC-45F6-8AA6-2E9B49908BB3}" dt="2019-10-30T22:43:52.751" v="1144" actId="1076"/>
          <ac:picMkLst>
            <pc:docMk/>
            <pc:sldMk cId="3714120323" sldId="349"/>
            <ac:picMk id="4" creationId="{125EE4EB-9957-4D42-8A19-07C14F67D830}"/>
          </ac:picMkLst>
        </pc:picChg>
        <pc:picChg chg="add mod">
          <ac:chgData name="Maria Keeley" userId="59da6275-a655-47ff-822b-775cdd196ba3" providerId="ADAL" clId="{47EA3918-C2DC-45F6-8AA6-2E9B49908BB3}" dt="2019-10-30T22:43:48.819" v="1143" actId="1076"/>
          <ac:picMkLst>
            <pc:docMk/>
            <pc:sldMk cId="3714120323" sldId="349"/>
            <ac:picMk id="5" creationId="{F424BF36-3B98-40AE-97EA-AF179EE03762}"/>
          </ac:picMkLst>
        </pc:picChg>
      </pc:sldChg>
      <pc:sldChg chg="addSp delSp modSp add">
        <pc:chgData name="Maria Keeley" userId="59da6275-a655-47ff-822b-775cdd196ba3" providerId="ADAL" clId="{47EA3918-C2DC-45F6-8AA6-2E9B49908BB3}" dt="2019-10-30T22:48:32.685" v="1245" actId="255"/>
        <pc:sldMkLst>
          <pc:docMk/>
          <pc:sldMk cId="2153404459" sldId="350"/>
        </pc:sldMkLst>
        <pc:spChg chg="mod">
          <ac:chgData name="Maria Keeley" userId="59da6275-a655-47ff-822b-775cdd196ba3" providerId="ADAL" clId="{47EA3918-C2DC-45F6-8AA6-2E9B49908BB3}" dt="2019-10-30T22:46:47.416" v="1212" actId="1076"/>
          <ac:spMkLst>
            <pc:docMk/>
            <pc:sldMk cId="2153404459" sldId="350"/>
            <ac:spMk id="2" creationId="{F92BDB95-B8A7-476F-92E0-D86E27C54EC2}"/>
          </ac:spMkLst>
        </pc:spChg>
        <pc:spChg chg="del">
          <ac:chgData name="Maria Keeley" userId="59da6275-a655-47ff-822b-775cdd196ba3" providerId="ADAL" clId="{47EA3918-C2DC-45F6-8AA6-2E9B49908BB3}" dt="2019-10-30T22:44:35.820" v="1146" actId="478"/>
          <ac:spMkLst>
            <pc:docMk/>
            <pc:sldMk cId="2153404459" sldId="350"/>
            <ac:spMk id="3" creationId="{0D535D37-EAAC-48D0-9BDA-DD163074AF9D}"/>
          </ac:spMkLst>
        </pc:spChg>
        <pc:spChg chg="add mod">
          <ac:chgData name="Maria Keeley" userId="59da6275-a655-47ff-822b-775cdd196ba3" providerId="ADAL" clId="{47EA3918-C2DC-45F6-8AA6-2E9B49908BB3}" dt="2019-10-30T22:48:32.685" v="1245" actId="255"/>
          <ac:spMkLst>
            <pc:docMk/>
            <pc:sldMk cId="2153404459" sldId="350"/>
            <ac:spMk id="4" creationId="{77864D46-22F3-4AFC-8FCE-B1C05FCE20C8}"/>
          </ac:spMkLst>
        </pc:spChg>
        <pc:spChg chg="add del mod">
          <ac:chgData name="Maria Keeley" userId="59da6275-a655-47ff-822b-775cdd196ba3" providerId="ADAL" clId="{47EA3918-C2DC-45F6-8AA6-2E9B49908BB3}" dt="2019-10-30T22:47:07.782" v="1218" actId="478"/>
          <ac:spMkLst>
            <pc:docMk/>
            <pc:sldMk cId="2153404459" sldId="350"/>
            <ac:spMk id="5" creationId="{6017A278-DCCA-4147-B07F-BB6A6FD9D64F}"/>
          </ac:spMkLst>
        </pc:spChg>
      </pc:sldChg>
      <pc:sldMasterChg chg="delSldLayout">
        <pc:chgData name="Maria Keeley" userId="59da6275-a655-47ff-822b-775cdd196ba3" providerId="ADAL" clId="{47EA3918-C2DC-45F6-8AA6-2E9B49908BB3}" dt="2019-10-30T22:23:52.361" v="394" actId="2696"/>
        <pc:sldMasterMkLst>
          <pc:docMk/>
          <pc:sldMasterMk cId="0" sldId="2147483649"/>
        </pc:sldMasterMkLst>
        <pc:sldLayoutChg chg="del">
          <pc:chgData name="Maria Keeley" userId="59da6275-a655-47ff-822b-775cdd196ba3" providerId="ADAL" clId="{47EA3918-C2DC-45F6-8AA6-2E9B49908BB3}" dt="2019-10-30T22:23:52.361" v="394" actId="2696"/>
          <pc:sldLayoutMkLst>
            <pc:docMk/>
            <pc:sldMasterMk cId="0" sldId="2147483649"/>
            <pc:sldLayoutMk cId="508327101" sldId="214748396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7FD28FBC-E187-41A3-A987-CBCB83167A9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BCA894E1-815C-4AE5-A7BF-D995C656A5C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7E1EB9A-3BD1-4B3A-9E39-441C87A12520}" type="datetimeFigureOut">
              <a:rPr lang="en-GB"/>
              <a:pPr>
                <a:defRPr/>
              </a:pPr>
              <a:t>26/01/2023</a:t>
            </a:fld>
            <a:endParaRPr lang="en-GB" dirty="0"/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F1B79E6E-D8AD-4223-A0E0-A47B6779895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7F0D56C8-4887-4DE0-A661-E19114D694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8865128-67E6-4A19-81B1-A958F52076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FFD22A5-6DD9-46CA-B303-F4538CAD37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E7BC74C-9E30-4C8D-98B1-AFB9DE9F1C0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CA38A58-C983-459D-9743-EE84257A74F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5513" y="750888"/>
            <a:ext cx="5006975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CE5D4EF0-92DE-4C0B-9F67-B776092793D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56150"/>
            <a:ext cx="5486400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7A569F-A267-4F70-9DCB-FCC4A606F22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226CEF36-C1F7-442F-B50D-1B260AFECD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56A94C-1B3A-4E04-80C0-84D912A702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8CFDE28-0755-44BF-8E9A-735B4944F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2E66F5-8E5C-42E9-9207-F362B211177F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0AFCEDCF-E3FA-48C3-A8C1-4DD88FAB7C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95744C30-5CE6-48AD-BA9A-0F3C7B2FD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756150"/>
            <a:ext cx="5029200" cy="4506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C14558B-DFD4-4D49-BE2F-A257AE2A11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0DCBCD03-A9DA-457F-84EF-578D74192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CCA71689-B7EE-41CD-92A3-32C8F94064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E84244-F969-4E87-8DC2-53B4416152B0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1446AF1-13F9-4123-A708-C788E014B5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6F24A1D6-91DA-40F6-90A5-DEF84CA8C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>
                <a:srgbClr val="000000"/>
              </a:buClr>
              <a:buSzPct val="25000"/>
              <a:buFont typeface="Times New Roman" panose="02020603050405020304" pitchFamily="18" charset="0"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 English we have more than 150 ways to represent 44 sounds, using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26 letters in the alphabet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25000"/>
              <a:buFont typeface="Times New Roman" panose="02020603050405020304" pitchFamily="18" charset="0"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This means we have to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group letter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 together to write some sounds. 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Show with a grapheme such as ‘igh’.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25000"/>
              <a:buFont typeface="Times New Roman" panose="02020603050405020304" pitchFamily="18" charset="0"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25000"/>
              <a:buFont typeface="Times New Roman" panose="02020603050405020304" pitchFamily="18" charset="0"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This makes our language one of the most complex in the world!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8E09A9F3-B54E-45FA-B6E3-449F07D923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2470E-7422-4C6E-9E2D-93F0465BB94A}" type="slidenum">
              <a:rPr lang="en-US" altLang="en-US" sz="1200" smtClean="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E81DE37-F2FF-4348-8131-DAA89DE4C4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6204ED-4095-45C9-89C0-F30C470F8775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D9A8911E-3E16-4409-AEFD-B0D80EF208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E476ED20-491D-44E4-A93A-6282892EF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ACFD5928-FAB7-429E-B4C0-CF58A777F8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58B4FB-F94D-4352-B976-5E467C563CD2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CAE66340-4AC2-4C35-8C71-88251F9A8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712E6F77-6932-448A-ABF9-C61EE96C8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AEC0C337-D7D2-4704-AB48-E5E2582E0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6DDCDA-D51B-492D-B361-6E822B4AD67C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35043A4-2DFB-4E47-AC9F-1538EA2EB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D0D73A6C-EA1C-4FFF-90DF-F4596D450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A61C0BB4-6151-4139-95F9-A3A87F312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2966394F-B727-43D3-B145-1E3C2558B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Phoneme frames, sound buttons, full circle, countdown, flashcards, buried treasure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E8CA44F-57C7-497B-AB58-1F31DF175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0D576D-AA1E-440E-894D-7DC317FB0547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D81B209-9922-4A2A-BD5F-5D8814DE1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60527389-78AD-41EE-9471-C77F7DE34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altLang="en-US" i="1">
                <a:latin typeface="Calibri" panose="020F0502020204030204" pitchFamily="34" charset="0"/>
              </a:rPr>
              <a:t>Read Write Inc. </a:t>
            </a:r>
            <a:r>
              <a:rPr lang="en-GB" altLang="en-US">
                <a:latin typeface="Calibri" panose="020F0502020204030204" pitchFamily="34" charset="0"/>
              </a:rPr>
              <a:t>Phonics is a programme that uses systematic phonics to teach all children to read.</a:t>
            </a:r>
          </a:p>
          <a:p>
            <a:pPr>
              <a:spcBef>
                <a:spcPct val="0"/>
              </a:spcBef>
            </a:pPr>
            <a:r>
              <a:rPr lang="en-GB" altLang="en-US">
                <a:latin typeface="Calibri" panose="020F0502020204030204" pitchFamily="34" charset="0"/>
              </a:rPr>
              <a:t>It</a:t>
            </a:r>
            <a:r>
              <a:rPr lang="en-GB" altLang="en-US" i="1">
                <a:latin typeface="Calibri" panose="020F0502020204030204" pitchFamily="34" charset="0"/>
              </a:rPr>
              <a:t> </a:t>
            </a:r>
            <a:r>
              <a:rPr lang="en-GB" altLang="en-US">
                <a:latin typeface="Calibri" panose="020F0502020204030204" pitchFamily="34" charset="0"/>
              </a:rPr>
              <a:t>lasts two years for most children - if they start to learn to read in the Reception class. </a:t>
            </a:r>
          </a:p>
          <a:p>
            <a:pPr>
              <a:spcBef>
                <a:spcPct val="0"/>
              </a:spcBef>
            </a:pPr>
            <a:r>
              <a:rPr lang="en-GB" altLang="en-US">
                <a:latin typeface="Calibri" panose="020F0502020204030204" pitchFamily="34" charset="0"/>
              </a:rPr>
              <a:t>(There are some children with learning difficulties who spend longer on the programme.)</a:t>
            </a:r>
            <a:endParaRPr lang="en-US" altLang="en-US" i="1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i="1">
                <a:latin typeface="Arial" panose="020B0604020202020204" pitchFamily="34" charset="0"/>
              </a:rPr>
              <a:t>Click – </a:t>
            </a:r>
            <a:r>
              <a:rPr lang="en-US" altLang="en-US">
                <a:latin typeface="Arial" panose="020B0604020202020204" pitchFamily="34" charset="0"/>
              </a:rPr>
              <a:t>We teach the sounds first – in a specific order.</a:t>
            </a:r>
          </a:p>
          <a:p>
            <a:r>
              <a:rPr lang="en-US" altLang="en-US" i="1">
                <a:latin typeface="Arial" panose="020B0604020202020204" pitchFamily="34" charset="0"/>
              </a:rPr>
              <a:t>Click – </a:t>
            </a:r>
            <a:r>
              <a:rPr lang="en-US" altLang="en-US">
                <a:latin typeface="Arial" panose="020B0604020202020204" pitchFamily="34" charset="0"/>
              </a:rPr>
              <a:t>We then teach your children to blend those sounds together in order to read words</a:t>
            </a:r>
          </a:p>
          <a:p>
            <a:r>
              <a:rPr lang="en-US" altLang="en-US" i="1">
                <a:latin typeface="Arial" panose="020B0604020202020204" pitchFamily="34" charset="0"/>
              </a:rPr>
              <a:t>Click – </a:t>
            </a:r>
            <a:r>
              <a:rPr lang="en-US" altLang="en-US">
                <a:latin typeface="Arial" panose="020B0604020202020204" pitchFamily="34" charset="0"/>
              </a:rPr>
              <a:t>The children read words in the matched Storybooks. Each Storybook is carefully matched to the sounds they can already read - setting them up for success. </a:t>
            </a:r>
          </a:p>
          <a:p>
            <a:r>
              <a:rPr lang="en-US" altLang="en-US" i="1">
                <a:latin typeface="Arial" panose="020B0604020202020204" pitchFamily="34" charset="0"/>
              </a:rPr>
              <a:t>Click – </a:t>
            </a:r>
            <a:r>
              <a:rPr lang="en-US" altLang="en-US">
                <a:latin typeface="Arial" panose="020B0604020202020204" pitchFamily="34" charset="0"/>
              </a:rPr>
              <a:t>We read to children ‘real’ books</a:t>
            </a:r>
            <a:r>
              <a:rPr lang="en-US" altLang="en-US" i="1">
                <a:latin typeface="Arial" panose="020B0604020202020204" pitchFamily="34" charset="0"/>
              </a:rPr>
              <a:t>’. </a:t>
            </a:r>
            <a:r>
              <a:rPr lang="en-US" altLang="en-US">
                <a:latin typeface="Arial" panose="020B0604020202020204" pitchFamily="34" charset="0"/>
              </a:rPr>
              <a:t>Once they have learnt to read, they will be able to independently read these books for themselves.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9E02B20-6B10-496B-922C-E634D3ACAE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0885922-D01E-4995-8379-944CCDD57C8F}" type="slidenum">
              <a:rPr lang="en-US" altLang="en-US" sz="1200" smtClean="0">
                <a:latin typeface="Arial" panose="020B0604020202020204" pitchFamily="34" charset="0"/>
              </a:rPr>
              <a:pPr/>
              <a:t>16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264D2655-003C-4EBD-B975-F7E3F1F00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2C9D85C3-16D2-4E6C-B42E-72B32D456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F492B1A7-D103-4ACE-B415-1C8A95BF8E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42729A-334F-4BAD-AFAD-C7AFE89AC73E}" type="slidenum">
              <a:rPr lang="en-US" altLang="en-US" sz="1200" smtClean="0">
                <a:latin typeface="Arial" panose="020B0604020202020204" pitchFamily="34" charset="0"/>
              </a:rPr>
              <a:pPr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B12CA05-AA54-41FD-9DBF-AF9C71C6D5BD}"/>
              </a:ext>
            </a:extLst>
          </p:cNvPr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DA49B6D6-A514-47F0-A5DC-704834164EB3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EF10BCBB-D132-4590-85EB-C1EC468CE0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03292897 w 794"/>
                <a:gd name="T1" fmla="*/ 46843570 h 414"/>
                <a:gd name="T2" fmla="*/ 539523428 w 794"/>
                <a:gd name="T3" fmla="*/ 37722662 h 414"/>
                <a:gd name="T4" fmla="*/ 422588358 w 794"/>
                <a:gd name="T5" fmla="*/ 24925938 h 414"/>
                <a:gd name="T6" fmla="*/ 53931151 w 794"/>
                <a:gd name="T7" fmla="*/ 0 h 414"/>
                <a:gd name="T8" fmla="*/ 17393883 w 794"/>
                <a:gd name="T9" fmla="*/ 2361589 h 414"/>
                <a:gd name="T10" fmla="*/ 0 w 794"/>
                <a:gd name="T11" fmla="*/ 9851723 h 414"/>
                <a:gd name="T12" fmla="*/ 21197253 w 794"/>
                <a:gd name="T13" fmla="*/ 18397854 h 414"/>
                <a:gd name="T14" fmla="*/ 433075605 w 794"/>
                <a:gd name="T15" fmla="*/ 48534075 h 414"/>
                <a:gd name="T16" fmla="*/ 523318868 w 794"/>
                <a:gd name="T17" fmla="*/ 46604285 h 414"/>
                <a:gd name="T18" fmla="*/ 596281727 w 794"/>
                <a:gd name="T19" fmla="*/ 49100330 h 414"/>
                <a:gd name="T20" fmla="*/ 603292897 w 794"/>
                <a:gd name="T21" fmla="*/ 46843570 h 414"/>
                <a:gd name="T22" fmla="*/ 603292897 w 794"/>
                <a:gd name="T23" fmla="*/ 4684357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823E9B02-CA63-4D26-9900-84165CED6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2478 w 1586"/>
                <a:gd name="T1" fmla="*/ 0 h 821"/>
                <a:gd name="T2" fmla="*/ 121200 w 1586"/>
                <a:gd name="T3" fmla="*/ 7379 h 821"/>
                <a:gd name="T4" fmla="*/ 130025 w 1586"/>
                <a:gd name="T5" fmla="*/ 9072 h 821"/>
                <a:gd name="T6" fmla="*/ 144432 w 1586"/>
                <a:gd name="T7" fmla="*/ 11260 h 821"/>
                <a:gd name="T8" fmla="*/ 142521 w 1586"/>
                <a:gd name="T9" fmla="*/ 11674 h 821"/>
                <a:gd name="T10" fmla="*/ 122908 w 1586"/>
                <a:gd name="T11" fmla="*/ 11189 h 821"/>
                <a:gd name="T12" fmla="*/ 104248 w 1586"/>
                <a:gd name="T13" fmla="*/ 11532 h 821"/>
                <a:gd name="T14" fmla="*/ 3769 w 1586"/>
                <a:gd name="T15" fmla="*/ 4249 h 821"/>
                <a:gd name="T16" fmla="*/ 0 w 1586"/>
                <a:gd name="T17" fmla="*/ 2134 h 821"/>
                <a:gd name="T18" fmla="*/ 4180 w 1586"/>
                <a:gd name="T19" fmla="*/ 450 h 821"/>
                <a:gd name="T20" fmla="*/ 12478 w 1586"/>
                <a:gd name="T21" fmla="*/ 0 h 821"/>
                <a:gd name="T22" fmla="*/ 1247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01CF2BBF-5B54-40FF-A08B-FCE5B9295B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803 h 747"/>
                <a:gd name="T2" fmla="*/ 86781 w 1049"/>
                <a:gd name="T3" fmla="*/ 11049 h 747"/>
                <a:gd name="T4" fmla="*/ 88395 w 1049"/>
                <a:gd name="T5" fmla="*/ 7899 h 747"/>
                <a:gd name="T6" fmla="*/ 98747 w 1049"/>
                <a:gd name="T7" fmla="*/ 6245 h 747"/>
                <a:gd name="T8" fmla="*/ 7341 w 1049"/>
                <a:gd name="T9" fmla="*/ 0 h 747"/>
                <a:gd name="T10" fmla="*/ 0 w 1049"/>
                <a:gd name="T11" fmla="*/ 1871 h 747"/>
                <a:gd name="T12" fmla="*/ 0 w 1049"/>
                <a:gd name="T13" fmla="*/ 4803 h 747"/>
                <a:gd name="T14" fmla="*/ 0 w 1049"/>
                <a:gd name="T15" fmla="*/ 480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93C4FE4C-13EE-4824-9B3F-7CEB4EB8019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BD97EE2E-AB36-4BE0-BA55-A30388F7DC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9858 w 150"/>
                  <a:gd name="T1" fmla="*/ 0 h 173"/>
                  <a:gd name="T2" fmla="*/ 3628 w 150"/>
                  <a:gd name="T3" fmla="*/ 1054 h 173"/>
                  <a:gd name="T4" fmla="*/ 0 w 150"/>
                  <a:gd name="T5" fmla="*/ 2750 h 173"/>
                  <a:gd name="T6" fmla="*/ 7173 w 150"/>
                  <a:gd name="T7" fmla="*/ 2542 h 173"/>
                  <a:gd name="T8" fmla="*/ 9240 w 150"/>
                  <a:gd name="T9" fmla="*/ 1343 h 173"/>
                  <a:gd name="T10" fmla="*/ 13483 w 150"/>
                  <a:gd name="T11" fmla="*/ 426 h 173"/>
                  <a:gd name="T12" fmla="*/ 9858 w 150"/>
                  <a:gd name="T13" fmla="*/ 0 h 173"/>
                  <a:gd name="T14" fmla="*/ 9858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C97FB5B9-A1E7-44CB-97AA-275E791069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4461 w 1684"/>
                  <a:gd name="T1" fmla="*/ 0 h 880"/>
                  <a:gd name="T2" fmla="*/ 5847 w 1684"/>
                  <a:gd name="T3" fmla="*/ 755 h 880"/>
                  <a:gd name="T4" fmla="*/ 0 w 1684"/>
                  <a:gd name="T5" fmla="*/ 3018 h 880"/>
                  <a:gd name="T6" fmla="*/ 6236 w 1684"/>
                  <a:gd name="T7" fmla="*/ 5205 h 880"/>
                  <a:gd name="T8" fmla="*/ 109610 w 1684"/>
                  <a:gd name="T9" fmla="*/ 12573 h 880"/>
                  <a:gd name="T10" fmla="*/ 131879 w 1684"/>
                  <a:gd name="T11" fmla="*/ 12115 h 880"/>
                  <a:gd name="T12" fmla="*/ 149924 w 1684"/>
                  <a:gd name="T13" fmla="*/ 12764 h 880"/>
                  <a:gd name="T14" fmla="*/ 156185 w 1684"/>
                  <a:gd name="T15" fmla="*/ 11733 h 880"/>
                  <a:gd name="T16" fmla="*/ 139289 w 1684"/>
                  <a:gd name="T17" fmla="*/ 9627 h 880"/>
                  <a:gd name="T18" fmla="*/ 132424 w 1684"/>
                  <a:gd name="T19" fmla="*/ 7434 h 880"/>
                  <a:gd name="T20" fmla="*/ 127006 w 1684"/>
                  <a:gd name="T21" fmla="*/ 7644 h 880"/>
                  <a:gd name="T22" fmla="*/ 133443 w 1684"/>
                  <a:gd name="T23" fmla="*/ 9627 h 880"/>
                  <a:gd name="T24" fmla="*/ 146349 w 1684"/>
                  <a:gd name="T25" fmla="*/ 11741 h 880"/>
                  <a:gd name="T26" fmla="*/ 131061 w 1684"/>
                  <a:gd name="T27" fmla="*/ 11416 h 880"/>
                  <a:gd name="T28" fmla="*/ 113035 w 1684"/>
                  <a:gd name="T29" fmla="*/ 11794 h 880"/>
                  <a:gd name="T30" fmla="*/ 116371 w 1684"/>
                  <a:gd name="T31" fmla="*/ 9421 h 880"/>
                  <a:gd name="T32" fmla="*/ 124100 w 1684"/>
                  <a:gd name="T33" fmla="*/ 7804 h 880"/>
                  <a:gd name="T34" fmla="*/ 115052 w 1684"/>
                  <a:gd name="T35" fmla="*/ 8006 h 880"/>
                  <a:gd name="T36" fmla="*/ 108037 w 1684"/>
                  <a:gd name="T37" fmla="*/ 9551 h 880"/>
                  <a:gd name="T38" fmla="*/ 105653 w 1684"/>
                  <a:gd name="T39" fmla="*/ 11477 h 880"/>
                  <a:gd name="T40" fmla="*/ 9935 w 1684"/>
                  <a:gd name="T41" fmla="*/ 4495 h 880"/>
                  <a:gd name="T42" fmla="*/ 7397 w 1684"/>
                  <a:gd name="T43" fmla="*/ 3114 h 880"/>
                  <a:gd name="T44" fmla="*/ 9548 w 1684"/>
                  <a:gd name="T45" fmla="*/ 1386 h 880"/>
                  <a:gd name="T46" fmla="*/ 20093 w 1684"/>
                  <a:gd name="T47" fmla="*/ 0 h 880"/>
                  <a:gd name="T48" fmla="*/ 14461 w 1684"/>
                  <a:gd name="T49" fmla="*/ 0 h 880"/>
                  <a:gd name="T50" fmla="*/ 1446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8CCD5A0E-5BDD-4C47-95CB-1DBB6F18D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9282 w 1190"/>
                  <a:gd name="T1" fmla="*/ 0 h 500"/>
                  <a:gd name="T2" fmla="*/ 110325 w 1190"/>
                  <a:gd name="T3" fmla="*/ 7075 h 500"/>
                  <a:gd name="T4" fmla="*/ 99688 w 1190"/>
                  <a:gd name="T5" fmla="*/ 7218 h 500"/>
                  <a:gd name="T6" fmla="*/ 0 w 1190"/>
                  <a:gd name="T7" fmla="*/ 389 h 500"/>
                  <a:gd name="T8" fmla="*/ 9282 w 1190"/>
                  <a:gd name="T9" fmla="*/ 0 h 500"/>
                  <a:gd name="T10" fmla="*/ 928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C788C35B-54A4-40DD-88C1-A617E34B96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0968 w 160"/>
                  <a:gd name="T1" fmla="*/ 0 h 335"/>
                  <a:gd name="T2" fmla="*/ 1796 w 160"/>
                  <a:gd name="T3" fmla="*/ 1474 h 335"/>
                  <a:gd name="T4" fmla="*/ 0 w 160"/>
                  <a:gd name="T5" fmla="*/ 3174 h 335"/>
                  <a:gd name="T6" fmla="*/ 3147 w 160"/>
                  <a:gd name="T7" fmla="*/ 4340 h 335"/>
                  <a:gd name="T8" fmla="*/ 8844 w 160"/>
                  <a:gd name="T9" fmla="*/ 4627 h 335"/>
                  <a:gd name="T10" fmla="*/ 7180 w 160"/>
                  <a:gd name="T11" fmla="*/ 2119 h 335"/>
                  <a:gd name="T12" fmla="*/ 15087 w 160"/>
                  <a:gd name="T13" fmla="*/ 242 h 335"/>
                  <a:gd name="T14" fmla="*/ 10968 w 160"/>
                  <a:gd name="T15" fmla="*/ 0 h 335"/>
                  <a:gd name="T16" fmla="*/ 1096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2922D6B5-1F1E-4767-B3DA-016C79BC3F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284 w 489"/>
                  <a:gd name="T1" fmla="*/ 505 h 296"/>
                  <a:gd name="T2" fmla="*/ 14305 w 489"/>
                  <a:gd name="T3" fmla="*/ 976 h 296"/>
                  <a:gd name="T4" fmla="*/ 29026 w 489"/>
                  <a:gd name="T5" fmla="*/ 2019 h 296"/>
                  <a:gd name="T6" fmla="*/ 39420 w 489"/>
                  <a:gd name="T7" fmla="*/ 3580 h 296"/>
                  <a:gd name="T8" fmla="*/ 29201 w 489"/>
                  <a:gd name="T9" fmla="*/ 3385 h 296"/>
                  <a:gd name="T10" fmla="*/ 12417 w 489"/>
                  <a:gd name="T11" fmla="*/ 2151 h 296"/>
                  <a:gd name="T12" fmla="*/ 4468 w 489"/>
                  <a:gd name="T13" fmla="*/ 1177 h 296"/>
                  <a:gd name="T14" fmla="*/ 9557 w 489"/>
                  <a:gd name="T15" fmla="*/ 2398 h 296"/>
                  <a:gd name="T16" fmla="*/ 24359 w 489"/>
                  <a:gd name="T17" fmla="*/ 3968 h 296"/>
                  <a:gd name="T18" fmla="*/ 41723 w 489"/>
                  <a:gd name="T19" fmla="*/ 4366 h 296"/>
                  <a:gd name="T20" fmla="*/ 43792 w 489"/>
                  <a:gd name="T21" fmla="*/ 3296 h 296"/>
                  <a:gd name="T22" fmla="*/ 35296 w 489"/>
                  <a:gd name="T23" fmla="*/ 1772 h 296"/>
                  <a:gd name="T24" fmla="*/ 15209 w 489"/>
                  <a:gd name="T25" fmla="*/ 255 h 296"/>
                  <a:gd name="T26" fmla="*/ 0 w 489"/>
                  <a:gd name="T27" fmla="*/ 0 h 296"/>
                  <a:gd name="T28" fmla="*/ 1284 w 489"/>
                  <a:gd name="T29" fmla="*/ 505 h 296"/>
                  <a:gd name="T30" fmla="*/ 1284 w 489"/>
                  <a:gd name="T31" fmla="*/ 50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8B6E5851-4D18-49A4-A30B-9720D1304952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4DEBE85A-5B30-4CFA-85EC-B2F01FC35DAB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8 w 794"/>
                <a:gd name="T1" fmla="*/ 4 h 414"/>
                <a:gd name="T2" fmla="*/ 35 w 794"/>
                <a:gd name="T3" fmla="*/ 4 h 414"/>
                <a:gd name="T4" fmla="*/ 27 w 794"/>
                <a:gd name="T5" fmla="*/ 2 h 414"/>
                <a:gd name="T6" fmla="*/ 3 w 794"/>
                <a:gd name="T7" fmla="*/ 0 h 414"/>
                <a:gd name="T8" fmla="*/ 2 w 794"/>
                <a:gd name="T9" fmla="*/ 1 h 414"/>
                <a:gd name="T10" fmla="*/ 0 w 794"/>
                <a:gd name="T11" fmla="*/ 1 h 414"/>
                <a:gd name="T12" fmla="*/ 2 w 794"/>
                <a:gd name="T13" fmla="*/ 2 h 414"/>
                <a:gd name="T14" fmla="*/ 28 w 794"/>
                <a:gd name="T15" fmla="*/ 4 h 414"/>
                <a:gd name="T16" fmla="*/ 33 w 794"/>
                <a:gd name="T17" fmla="*/ 4 h 414"/>
                <a:gd name="T18" fmla="*/ 38 w 794"/>
                <a:gd name="T19" fmla="*/ 4 h 414"/>
                <a:gd name="T20" fmla="*/ 38 w 794"/>
                <a:gd name="T21" fmla="*/ 4 h 414"/>
                <a:gd name="T22" fmla="*/ 38 w 794"/>
                <a:gd name="T23" fmla="*/ 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834F10EB-7DBE-4854-ADF9-2765343F2072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DBCE74F3-7664-451B-AE54-B8A6F074A0FE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0 h 747"/>
                <a:gd name="T2" fmla="*/ 0 w 1049"/>
                <a:gd name="T3" fmla="*/ 0 h 747"/>
                <a:gd name="T4" fmla="*/ 0 w 1049"/>
                <a:gd name="T5" fmla="*/ 0 h 747"/>
                <a:gd name="T6" fmla="*/ 0 w 1049"/>
                <a:gd name="T7" fmla="*/ 0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0 h 747"/>
                <a:gd name="T14" fmla="*/ 0 w 1049"/>
                <a:gd name="T15" fmla="*/ 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B2FD51D9-89D9-4734-A420-FE7353331D3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AA4DD34E-5730-4110-BBB8-6465E4BA6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0AD220CB-1A99-4F87-A5B6-4BF141F6C5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0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0 h 880"/>
                  <a:gd name="T8" fmla="*/ 0 w 1684"/>
                  <a:gd name="T9" fmla="*/ 0 h 880"/>
                  <a:gd name="T10" fmla="*/ 0 w 1684"/>
                  <a:gd name="T11" fmla="*/ 0 h 880"/>
                  <a:gd name="T12" fmla="*/ 0 w 1684"/>
                  <a:gd name="T13" fmla="*/ 0 h 880"/>
                  <a:gd name="T14" fmla="*/ 0 w 1684"/>
                  <a:gd name="T15" fmla="*/ 0 h 880"/>
                  <a:gd name="T16" fmla="*/ 0 w 1684"/>
                  <a:gd name="T17" fmla="*/ 0 h 880"/>
                  <a:gd name="T18" fmla="*/ 0 w 1684"/>
                  <a:gd name="T19" fmla="*/ 0 h 880"/>
                  <a:gd name="T20" fmla="*/ 0 w 1684"/>
                  <a:gd name="T21" fmla="*/ 0 h 880"/>
                  <a:gd name="T22" fmla="*/ 0 w 1684"/>
                  <a:gd name="T23" fmla="*/ 0 h 880"/>
                  <a:gd name="T24" fmla="*/ 0 w 1684"/>
                  <a:gd name="T25" fmla="*/ 0 h 880"/>
                  <a:gd name="T26" fmla="*/ 0 w 1684"/>
                  <a:gd name="T27" fmla="*/ 0 h 880"/>
                  <a:gd name="T28" fmla="*/ 0 w 1684"/>
                  <a:gd name="T29" fmla="*/ 0 h 880"/>
                  <a:gd name="T30" fmla="*/ 0 w 1684"/>
                  <a:gd name="T31" fmla="*/ 0 h 880"/>
                  <a:gd name="T32" fmla="*/ 0 w 1684"/>
                  <a:gd name="T33" fmla="*/ 0 h 880"/>
                  <a:gd name="T34" fmla="*/ 0 w 1684"/>
                  <a:gd name="T35" fmla="*/ 0 h 880"/>
                  <a:gd name="T36" fmla="*/ 0 w 1684"/>
                  <a:gd name="T37" fmla="*/ 0 h 880"/>
                  <a:gd name="T38" fmla="*/ 0 w 1684"/>
                  <a:gd name="T39" fmla="*/ 0 h 880"/>
                  <a:gd name="T40" fmla="*/ 0 w 1684"/>
                  <a:gd name="T41" fmla="*/ 0 h 880"/>
                  <a:gd name="T42" fmla="*/ 0 w 1684"/>
                  <a:gd name="T43" fmla="*/ 0 h 880"/>
                  <a:gd name="T44" fmla="*/ 0 w 1684"/>
                  <a:gd name="T45" fmla="*/ 0 h 880"/>
                  <a:gd name="T46" fmla="*/ 0 w 1684"/>
                  <a:gd name="T47" fmla="*/ 0 h 880"/>
                  <a:gd name="T48" fmla="*/ 0 w 1684"/>
                  <a:gd name="T49" fmla="*/ 0 h 880"/>
                  <a:gd name="T50" fmla="*/ 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9C83191C-EC79-4694-A0DE-1286658CC1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0 w 1190"/>
                  <a:gd name="T3" fmla="*/ 0 h 500"/>
                  <a:gd name="T4" fmla="*/ 0 w 1190"/>
                  <a:gd name="T5" fmla="*/ 0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CA50EE9B-AF77-47FD-82A6-F68CBA7CAA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5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0 h 335"/>
                  <a:gd name="T8" fmla="*/ 0 w 160"/>
                  <a:gd name="T9" fmla="*/ 0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E9B58BD1-B725-44B7-82B2-CFC1FAE091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0 w 489"/>
                  <a:gd name="T3" fmla="*/ 0 h 296"/>
                  <a:gd name="T4" fmla="*/ 0 w 489"/>
                  <a:gd name="T5" fmla="*/ 0 h 296"/>
                  <a:gd name="T6" fmla="*/ 0 w 489"/>
                  <a:gd name="T7" fmla="*/ 0 h 296"/>
                  <a:gd name="T8" fmla="*/ 0 w 489"/>
                  <a:gd name="T9" fmla="*/ 0 h 296"/>
                  <a:gd name="T10" fmla="*/ 0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0 w 489"/>
                  <a:gd name="T17" fmla="*/ 0 h 296"/>
                  <a:gd name="T18" fmla="*/ 0 w 489"/>
                  <a:gd name="T19" fmla="*/ 0 h 296"/>
                  <a:gd name="T20" fmla="*/ 0 w 489"/>
                  <a:gd name="T21" fmla="*/ 0 h 296"/>
                  <a:gd name="T22" fmla="*/ 0 w 489"/>
                  <a:gd name="T23" fmla="*/ 0 h 296"/>
                  <a:gd name="T24" fmla="*/ 0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77CF17F4-A36A-4458-8F03-E423B71C41BA}"/>
              </a:ext>
            </a:extLst>
          </p:cNvPr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6 w 4288"/>
              <a:gd name="T3" fmla="*/ 2147483646 h 459"/>
              <a:gd name="T4" fmla="*/ 2147483646 w 4288"/>
              <a:gd name="T5" fmla="*/ 2147483646 h 459"/>
              <a:gd name="T6" fmla="*/ 2147483646 w 4288"/>
              <a:gd name="T7" fmla="*/ 2147483646 h 459"/>
              <a:gd name="T8" fmla="*/ 2147483646 w 4288"/>
              <a:gd name="T9" fmla="*/ 2147483646 h 459"/>
              <a:gd name="T10" fmla="*/ 2147483646 w 4288"/>
              <a:gd name="T11" fmla="*/ 2147483646 h 459"/>
              <a:gd name="T12" fmla="*/ 2147483646 w 4288"/>
              <a:gd name="T13" fmla="*/ 2147483646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5CBA2FAC-9836-441F-8261-2C0F54283A3A}"/>
              </a:ext>
            </a:extLst>
          </p:cNvPr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6 h 240"/>
              <a:gd name="T2" fmla="*/ 2147483646 w 560"/>
              <a:gd name="T3" fmla="*/ 2147483646 h 240"/>
              <a:gd name="T4" fmla="*/ 2147483646 w 560"/>
              <a:gd name="T5" fmla="*/ 2147483646 h 240"/>
              <a:gd name="T6" fmla="*/ 2147483646 w 560"/>
              <a:gd name="T7" fmla="*/ 2147483646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7F72F3AC-2B38-4292-AC49-95028EA16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106FD52D-813D-4909-A9A1-B3AA73587A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6518D2C0-F3FE-495A-8B1E-D8D7D49B8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E0F7E-C5C6-4518-BE15-47034AE4C53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772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13FE7A-E11C-4E9A-A824-8646BC538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71D7A4-D046-4B30-B05B-C1EE2A1A1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2F8C8A1-EC8C-4B0B-B072-A428F269D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523C4-5AF4-43A3-8A9A-062D8BD893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3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E2A315-5866-404C-A4AA-4A36E85542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FD12BA-AC01-4DCD-A724-0671C63DB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D115448-9F9F-48A4-BE64-120BB7074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F9EC9-3281-45CC-BD92-6489437396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2070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B12331D-F39A-4456-ACEF-331EC7AF7E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7FC9393-E2C0-43F9-91D0-D5A34424BE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44789EA-22C5-425C-8A96-E3F4BFFA76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838C9-BD6F-434C-8D1F-6AB0982A19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9976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9714EE-43E2-41F1-A85A-38AC132F7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1D75C0-05EA-4420-A9B3-72EE630C26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E7137-9F24-486F-8E18-D083D7889C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22E2C-2320-4A90-8EC3-BC051B1AA8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4513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9DBA31-5CFF-486A-9339-86D7E4126C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87FF1E-3528-4390-B8ED-E56AFEA9A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A90FCE9-DD5C-46AC-9030-90B70201ED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4D6E-6DB3-4661-8761-4C6E53298DB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018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941C45-F4C9-48F8-B44A-AFCB5EC3B2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655444C-B42F-4DB6-8CFC-99F34D603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7216128-8EC8-4721-B062-F4FC2E2D27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2C9D8-7321-4AF3-9772-55C33CC61F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91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058AB5-3D23-43D9-AB80-6AF9ABE80C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6B9BE0-F16B-49EF-8560-E2F027BC6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4CDCF62-657B-456F-9CA0-6A9614B0D0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3C954-AA6F-4644-8926-8812A0AB13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5546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D55454-10EE-4B10-ADB2-D5DCFB96BC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D3400A-2FCE-486D-BD1A-68D747EC8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F05102A-41FD-42B4-B16C-2496BE9086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54E70-EA83-4227-A858-4336E22018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101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8F73104-1AA7-4EFC-8348-C197BE64B8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67249AB-042A-45F6-A51D-70F4FAB866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2883D31D-1B47-4CBD-8D10-526EE658D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F09BD-1310-49B8-99A7-26FDD57C52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808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BF91D3-60FC-4F3D-8DAF-504909A4E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9304E3-6A36-4563-98AB-383B889C1E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78A6743-DD9A-4179-A274-464130181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BE31D-8E50-49BC-BEB7-AA180311E2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707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6A3FC9C-93FA-4362-AB4A-5428F35D6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3F6999E-7E32-4609-8E2A-60F17A437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E439F28-341A-4CAC-BE73-AFD8AF7EF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5BCF4-D4A8-4439-B902-3C2107C9CA9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0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CB51CF-4455-4E71-9A1F-F85C04A93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4E159D-BB9E-4A83-B624-5E78B80EED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E7BFA0B-2E0F-41DE-8C4D-667F09AC16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A79AC-A281-422A-B385-3DF3A594E8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764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E9B126-F9AC-40EB-AABD-8DE2C9A1C4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D8109B-E28F-4803-8011-2B1BA5117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5B78AC-A6C0-4D2D-A057-34DBD62196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DCDF-2A31-4181-A3AB-35B465E6DA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169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>
            <a:extLst>
              <a:ext uri="{FF2B5EF4-FFF2-40B4-BE49-F238E27FC236}">
                <a16:creationId xmlns:a16="http://schemas.microsoft.com/office/drawing/2014/main" id="{BC878F51-0929-4A4B-B875-A7B296365C99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5CA8C60-395D-4146-8381-B109F6A26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9AA39AE-6CB8-4E19-9B6F-A636A9847D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A1AF6F49-8665-42E7-92E5-F704169ED6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E6AB737C-5563-4E72-B3CA-302440079FA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A017E003-B81E-477C-94B6-1A2A93606A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7771AF7-97B6-4AF0-9219-0CD258EF17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32" name="Freeform 8">
            <a:extLst>
              <a:ext uri="{FF2B5EF4-FFF2-40B4-BE49-F238E27FC236}">
                <a16:creationId xmlns:a16="http://schemas.microsoft.com/office/drawing/2014/main" id="{A3A59230-0130-4D24-A798-D68789AF71EA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reeform 9">
            <a:extLst>
              <a:ext uri="{FF2B5EF4-FFF2-40B4-BE49-F238E27FC236}">
                <a16:creationId xmlns:a16="http://schemas.microsoft.com/office/drawing/2014/main" id="{D9BF2075-D428-4949-B998-F4DA59799958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34" name="Group 10">
            <a:extLst>
              <a:ext uri="{FF2B5EF4-FFF2-40B4-BE49-F238E27FC236}">
                <a16:creationId xmlns:a16="http://schemas.microsoft.com/office/drawing/2014/main" id="{6A00C6BD-84FA-4E42-970D-444326337DE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>
              <a:extLst>
                <a:ext uri="{FF2B5EF4-FFF2-40B4-BE49-F238E27FC236}">
                  <a16:creationId xmlns:a16="http://schemas.microsoft.com/office/drawing/2014/main" id="{68DEA205-9E17-4349-92D3-D9E6819EF2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 w 2177"/>
                <a:gd name="T1" fmla="*/ 1 h 1298"/>
                <a:gd name="T2" fmla="*/ 1 w 2177"/>
                <a:gd name="T3" fmla="*/ 1 h 1298"/>
                <a:gd name="T4" fmla="*/ 1 w 2177"/>
                <a:gd name="T5" fmla="*/ 1 h 1298"/>
                <a:gd name="T6" fmla="*/ 1 w 2177"/>
                <a:gd name="T7" fmla="*/ 1 h 1298"/>
                <a:gd name="T8" fmla="*/ 1 w 2177"/>
                <a:gd name="T9" fmla="*/ 1 h 1298"/>
                <a:gd name="T10" fmla="*/ 1 w 2177"/>
                <a:gd name="T11" fmla="*/ 1 h 1298"/>
                <a:gd name="T12" fmla="*/ 1 w 2177"/>
                <a:gd name="T13" fmla="*/ 1 h 1298"/>
                <a:gd name="T14" fmla="*/ 1 w 2177"/>
                <a:gd name="T15" fmla="*/ 1 h 1298"/>
                <a:gd name="T16" fmla="*/ 1 w 2177"/>
                <a:gd name="T17" fmla="*/ 0 h 1298"/>
                <a:gd name="T18" fmla="*/ 1 w 2177"/>
                <a:gd name="T19" fmla="*/ 1 h 1298"/>
                <a:gd name="T20" fmla="*/ 1 w 2177"/>
                <a:gd name="T21" fmla="*/ 1 h 1298"/>
                <a:gd name="T22" fmla="*/ 1 w 2177"/>
                <a:gd name="T23" fmla="*/ 1 h 1298"/>
                <a:gd name="T24" fmla="*/ 1 w 2177"/>
                <a:gd name="T25" fmla="*/ 1 h 1298"/>
                <a:gd name="T26" fmla="*/ 1 w 2177"/>
                <a:gd name="T27" fmla="*/ 1 h 1298"/>
                <a:gd name="T28" fmla="*/ 1 w 2177"/>
                <a:gd name="T29" fmla="*/ 1 h 1298"/>
                <a:gd name="T30" fmla="*/ 1 w 2177"/>
                <a:gd name="T31" fmla="*/ 1 h 1298"/>
                <a:gd name="T32" fmla="*/ 1 w 2177"/>
                <a:gd name="T33" fmla="*/ 1 h 1298"/>
                <a:gd name="T34" fmla="*/ 0 w 2177"/>
                <a:gd name="T35" fmla="*/ 1 h 1298"/>
                <a:gd name="T36" fmla="*/ 1 w 2177"/>
                <a:gd name="T37" fmla="*/ 1 h 1298"/>
                <a:gd name="T38" fmla="*/ 1 w 2177"/>
                <a:gd name="T39" fmla="*/ 1 h 1298"/>
                <a:gd name="T40" fmla="*/ 1 w 2177"/>
                <a:gd name="T41" fmla="*/ 1 h 1298"/>
                <a:gd name="T42" fmla="*/ 1 w 2177"/>
                <a:gd name="T43" fmla="*/ 1 h 1298"/>
                <a:gd name="T44" fmla="*/ 1 w 2177"/>
                <a:gd name="T45" fmla="*/ 1 h 1298"/>
                <a:gd name="T46" fmla="*/ 1 w 2177"/>
                <a:gd name="T47" fmla="*/ 1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2">
              <a:extLst>
                <a:ext uri="{FF2B5EF4-FFF2-40B4-BE49-F238E27FC236}">
                  <a16:creationId xmlns:a16="http://schemas.microsoft.com/office/drawing/2014/main" id="{DE8BBA21-6A35-4BBD-AF35-3AA672EF71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1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3">
              <a:extLst>
                <a:ext uri="{FF2B5EF4-FFF2-40B4-BE49-F238E27FC236}">
                  <a16:creationId xmlns:a16="http://schemas.microsoft.com/office/drawing/2014/main" id="{3549B9A1-CF9A-4D07-B1DB-479F6EF238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4">
              <a:extLst>
                <a:ext uri="{FF2B5EF4-FFF2-40B4-BE49-F238E27FC236}">
                  <a16:creationId xmlns:a16="http://schemas.microsoft.com/office/drawing/2014/main" id="{EC6B382B-CF66-4D28-A1E6-47022C26B1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 h 747"/>
                <a:gd name="T2" fmla="*/ 1 w 1049"/>
                <a:gd name="T3" fmla="*/ 1 h 747"/>
                <a:gd name="T4" fmla="*/ 1 w 1049"/>
                <a:gd name="T5" fmla="*/ 1 h 747"/>
                <a:gd name="T6" fmla="*/ 1 w 1049"/>
                <a:gd name="T7" fmla="*/ 1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1 h 747"/>
                <a:gd name="T14" fmla="*/ 0 w 1049"/>
                <a:gd name="T15" fmla="*/ 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15">
              <a:extLst>
                <a:ext uri="{FF2B5EF4-FFF2-40B4-BE49-F238E27FC236}">
                  <a16:creationId xmlns:a16="http://schemas.microsoft.com/office/drawing/2014/main" id="{24130F82-E760-4C74-B34D-3C5D1AB45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0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16">
              <a:extLst>
                <a:ext uri="{FF2B5EF4-FFF2-40B4-BE49-F238E27FC236}">
                  <a16:creationId xmlns:a16="http://schemas.microsoft.com/office/drawing/2014/main" id="{D9C8A57C-C908-4FCF-A3BB-70D52F4FF9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17">
              <a:extLst>
                <a:ext uri="{FF2B5EF4-FFF2-40B4-BE49-F238E27FC236}">
                  <a16:creationId xmlns:a16="http://schemas.microsoft.com/office/drawing/2014/main" id="{F544B802-B59D-4856-B4A4-09BCE42D25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1 w 386"/>
                <a:gd name="T7" fmla="*/ 1 h 764"/>
                <a:gd name="T8" fmla="*/ 1 w 386"/>
                <a:gd name="T9" fmla="*/ 1 h 764"/>
                <a:gd name="T10" fmla="*/ 1 w 386"/>
                <a:gd name="T11" fmla="*/ 1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18">
              <a:extLst>
                <a:ext uri="{FF2B5EF4-FFF2-40B4-BE49-F238E27FC236}">
                  <a16:creationId xmlns:a16="http://schemas.microsoft.com/office/drawing/2014/main" id="{F85B217C-76A4-4006-9B33-F97D89746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 w 728"/>
                <a:gd name="T1" fmla="*/ 0 h 348"/>
                <a:gd name="T2" fmla="*/ 0 w 728"/>
                <a:gd name="T3" fmla="*/ 1 h 348"/>
                <a:gd name="T4" fmla="*/ 1 w 728"/>
                <a:gd name="T5" fmla="*/ 1 h 348"/>
                <a:gd name="T6" fmla="*/ 1 w 728"/>
                <a:gd name="T7" fmla="*/ 1 h 348"/>
                <a:gd name="T8" fmla="*/ 1 w 728"/>
                <a:gd name="T9" fmla="*/ 1 h 348"/>
                <a:gd name="T10" fmla="*/ 1 w 728"/>
                <a:gd name="T11" fmla="*/ 0 h 348"/>
                <a:gd name="T12" fmla="*/ 1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19">
              <a:extLst>
                <a:ext uri="{FF2B5EF4-FFF2-40B4-BE49-F238E27FC236}">
                  <a16:creationId xmlns:a16="http://schemas.microsoft.com/office/drawing/2014/main" id="{5D581212-D83B-4CC5-BADA-B3B6CBA09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 w 312"/>
                <a:gd name="T1" fmla="*/ 0 h 135"/>
                <a:gd name="T2" fmla="*/ 0 w 312"/>
                <a:gd name="T3" fmla="*/ 0 h 135"/>
                <a:gd name="T4" fmla="*/ 1 w 312"/>
                <a:gd name="T5" fmla="*/ 0 h 135"/>
                <a:gd name="T6" fmla="*/ 1 w 312"/>
                <a:gd name="T7" fmla="*/ 0 h 135"/>
                <a:gd name="T8" fmla="*/ 1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0" name="Group 20">
              <a:extLst>
                <a:ext uri="{FF2B5EF4-FFF2-40B4-BE49-F238E27FC236}">
                  <a16:creationId xmlns:a16="http://schemas.microsoft.com/office/drawing/2014/main" id="{B43C31C7-DC8C-47C9-9568-D42F2D5F5A8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>
                <a:extLst>
                  <a:ext uri="{FF2B5EF4-FFF2-40B4-BE49-F238E27FC236}">
                    <a16:creationId xmlns:a16="http://schemas.microsoft.com/office/drawing/2014/main" id="{01BB9E82-1018-4D43-8E92-27B625D2BFF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>
                  <a:extLst>
                    <a:ext uri="{FF2B5EF4-FFF2-40B4-BE49-F238E27FC236}">
                      <a16:creationId xmlns:a16="http://schemas.microsoft.com/office/drawing/2014/main" id="{BDD9B3AB-7EB5-4419-8D71-B2F73AB8CD7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1 w 313"/>
                    <a:gd name="T7" fmla="*/ 0 h 175"/>
                    <a:gd name="T8" fmla="*/ 1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5" name="Freeform 23">
                  <a:extLst>
                    <a:ext uri="{FF2B5EF4-FFF2-40B4-BE49-F238E27FC236}">
                      <a16:creationId xmlns:a16="http://schemas.microsoft.com/office/drawing/2014/main" id="{615C36CF-9788-4DCC-825A-8C30C8BDA86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1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6" name="Freeform 24">
                  <a:extLst>
                    <a:ext uri="{FF2B5EF4-FFF2-40B4-BE49-F238E27FC236}">
                      <a16:creationId xmlns:a16="http://schemas.microsoft.com/office/drawing/2014/main" id="{2C03A977-933F-4164-B898-B6EFBED159F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2" name="Freeform 25">
                <a:extLst>
                  <a:ext uri="{FF2B5EF4-FFF2-40B4-BE49-F238E27FC236}">
                    <a16:creationId xmlns:a16="http://schemas.microsoft.com/office/drawing/2014/main" id="{85B793E3-7923-492E-9D33-D98D7DC9E7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1 w 1190"/>
                  <a:gd name="T3" fmla="*/ 1 h 500"/>
                  <a:gd name="T4" fmla="*/ 1 w 1190"/>
                  <a:gd name="T5" fmla="*/ 1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26">
                <a:extLst>
                  <a:ext uri="{FF2B5EF4-FFF2-40B4-BE49-F238E27FC236}">
                    <a16:creationId xmlns:a16="http://schemas.microsoft.com/office/drawing/2014/main" id="{89923A31-2005-4A72-80D3-85F2D1E1ED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0 w 489"/>
                  <a:gd name="T5" fmla="*/ 1 h 296"/>
                  <a:gd name="T6" fmla="*/ 0 w 489"/>
                  <a:gd name="T7" fmla="*/ 1 h 296"/>
                  <a:gd name="T8" fmla="*/ 0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0 w 489"/>
                  <a:gd name="T17" fmla="*/ 1 h 296"/>
                  <a:gd name="T18" fmla="*/ 0 w 489"/>
                  <a:gd name="T19" fmla="*/ 1 h 296"/>
                  <a:gd name="T20" fmla="*/ 0 w 489"/>
                  <a:gd name="T21" fmla="*/ 1 h 296"/>
                  <a:gd name="T22" fmla="*/ 0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27">
                <a:extLst>
                  <a:ext uri="{FF2B5EF4-FFF2-40B4-BE49-F238E27FC236}">
                    <a16:creationId xmlns:a16="http://schemas.microsoft.com/office/drawing/2014/main" id="{845EED46-1E3A-4857-8605-0481B6E794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0 h 478"/>
                  <a:gd name="T8" fmla="*/ 1 w 213"/>
                  <a:gd name="T9" fmla="*/ 0 h 478"/>
                  <a:gd name="T10" fmla="*/ 1 w 213"/>
                  <a:gd name="T11" fmla="*/ 0 h 478"/>
                  <a:gd name="T12" fmla="*/ 1 w 213"/>
                  <a:gd name="T13" fmla="*/ 0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65" name="Group 28">
                <a:extLst>
                  <a:ext uri="{FF2B5EF4-FFF2-40B4-BE49-F238E27FC236}">
                    <a16:creationId xmlns:a16="http://schemas.microsoft.com/office/drawing/2014/main" id="{A1B75090-2281-4729-905F-A5CC412C178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>
                  <a:extLst>
                    <a:ext uri="{FF2B5EF4-FFF2-40B4-BE49-F238E27FC236}">
                      <a16:creationId xmlns:a16="http://schemas.microsoft.com/office/drawing/2014/main" id="{38587AC7-E533-4FE5-9E67-170F8C98015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" name="Freeform 30">
                  <a:extLst>
                    <a:ext uri="{FF2B5EF4-FFF2-40B4-BE49-F238E27FC236}">
                      <a16:creationId xmlns:a16="http://schemas.microsoft.com/office/drawing/2014/main" id="{90733B26-5447-4E17-8F55-8638D88439E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1 h 880"/>
                    <a:gd name="T8" fmla="*/ 1 w 1684"/>
                    <a:gd name="T9" fmla="*/ 1 h 880"/>
                    <a:gd name="T10" fmla="*/ 1 w 1684"/>
                    <a:gd name="T11" fmla="*/ 1 h 880"/>
                    <a:gd name="T12" fmla="*/ 1 w 1684"/>
                    <a:gd name="T13" fmla="*/ 1 h 880"/>
                    <a:gd name="T14" fmla="*/ 1 w 1684"/>
                    <a:gd name="T15" fmla="*/ 1 h 880"/>
                    <a:gd name="T16" fmla="*/ 1 w 1684"/>
                    <a:gd name="T17" fmla="*/ 1 h 880"/>
                    <a:gd name="T18" fmla="*/ 1 w 1684"/>
                    <a:gd name="T19" fmla="*/ 1 h 880"/>
                    <a:gd name="T20" fmla="*/ 1 w 1684"/>
                    <a:gd name="T21" fmla="*/ 1 h 880"/>
                    <a:gd name="T22" fmla="*/ 1 w 1684"/>
                    <a:gd name="T23" fmla="*/ 1 h 880"/>
                    <a:gd name="T24" fmla="*/ 1 w 1684"/>
                    <a:gd name="T25" fmla="*/ 1 h 880"/>
                    <a:gd name="T26" fmla="*/ 1 w 1684"/>
                    <a:gd name="T27" fmla="*/ 1 h 880"/>
                    <a:gd name="T28" fmla="*/ 1 w 1684"/>
                    <a:gd name="T29" fmla="*/ 1 h 880"/>
                    <a:gd name="T30" fmla="*/ 1 w 1684"/>
                    <a:gd name="T31" fmla="*/ 1 h 880"/>
                    <a:gd name="T32" fmla="*/ 1 w 1684"/>
                    <a:gd name="T33" fmla="*/ 1 h 880"/>
                    <a:gd name="T34" fmla="*/ 1 w 1684"/>
                    <a:gd name="T35" fmla="*/ 1 h 880"/>
                    <a:gd name="T36" fmla="*/ 1 w 1684"/>
                    <a:gd name="T37" fmla="*/ 1 h 880"/>
                    <a:gd name="T38" fmla="*/ 1 w 1684"/>
                    <a:gd name="T39" fmla="*/ 1 h 880"/>
                    <a:gd name="T40" fmla="*/ 1 w 1684"/>
                    <a:gd name="T41" fmla="*/ 1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" name="Freeform 31">
                  <a:extLst>
                    <a:ext uri="{FF2B5EF4-FFF2-40B4-BE49-F238E27FC236}">
                      <a16:creationId xmlns:a16="http://schemas.microsoft.com/office/drawing/2014/main" id="{4E756A1C-C61F-4107-A43A-83D84334828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0 h 335"/>
                    <a:gd name="T8" fmla="*/ 1 w 160"/>
                    <a:gd name="T9" fmla="*/ 0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9" name="Freeform 32">
                  <a:extLst>
                    <a:ext uri="{FF2B5EF4-FFF2-40B4-BE49-F238E27FC236}">
                      <a16:creationId xmlns:a16="http://schemas.microsoft.com/office/drawing/2014/main" id="{68CF5963-8323-405A-8AB0-D8EDAF89BF3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1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1 w 642"/>
                    <a:gd name="T7" fmla="*/ 0 h 1188"/>
                    <a:gd name="T8" fmla="*/ 1 w 642"/>
                    <a:gd name="T9" fmla="*/ 1 h 1188"/>
                    <a:gd name="T10" fmla="*/ 1 w 642"/>
                    <a:gd name="T11" fmla="*/ 1 h 1188"/>
                    <a:gd name="T12" fmla="*/ 1 w 642"/>
                    <a:gd name="T13" fmla="*/ 1 h 1188"/>
                    <a:gd name="T14" fmla="*/ 1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1 w 642"/>
                    <a:gd name="T23" fmla="*/ 1 h 1188"/>
                    <a:gd name="T24" fmla="*/ 1 w 642"/>
                    <a:gd name="T25" fmla="*/ 1 h 1188"/>
                    <a:gd name="T26" fmla="*/ 1 w 642"/>
                    <a:gd name="T27" fmla="*/ 1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0" name="Freeform 33">
                  <a:extLst>
                    <a:ext uri="{FF2B5EF4-FFF2-40B4-BE49-F238E27FC236}">
                      <a16:creationId xmlns:a16="http://schemas.microsoft.com/office/drawing/2014/main" id="{AC5B02FA-2BB8-4D24-A0E8-5C780A7F70C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1 h 504"/>
                    <a:gd name="T6" fmla="*/ 1 w 192"/>
                    <a:gd name="T7" fmla="*/ 1 h 504"/>
                    <a:gd name="T8" fmla="*/ 1 w 192"/>
                    <a:gd name="T9" fmla="*/ 1 h 504"/>
                    <a:gd name="T10" fmla="*/ 1 w 192"/>
                    <a:gd name="T11" fmla="*/ 1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1" name="Freeform 34">
                  <a:extLst>
                    <a:ext uri="{FF2B5EF4-FFF2-40B4-BE49-F238E27FC236}">
                      <a16:creationId xmlns:a16="http://schemas.microsoft.com/office/drawing/2014/main" id="{77526A09-AFF3-43A9-A26D-53A8C79B53E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 w 390"/>
                    <a:gd name="T1" fmla="*/ 0 h 269"/>
                    <a:gd name="T2" fmla="*/ 1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1 w 390"/>
                    <a:gd name="T11" fmla="*/ 1 h 269"/>
                    <a:gd name="T12" fmla="*/ 1 w 390"/>
                    <a:gd name="T13" fmla="*/ 1 h 269"/>
                    <a:gd name="T14" fmla="*/ 1 w 390"/>
                    <a:gd name="T15" fmla="*/ 1 h 269"/>
                    <a:gd name="T16" fmla="*/ 1 w 390"/>
                    <a:gd name="T17" fmla="*/ 1 h 269"/>
                    <a:gd name="T18" fmla="*/ 1 w 390"/>
                    <a:gd name="T19" fmla="*/ 1 h 269"/>
                    <a:gd name="T20" fmla="*/ 1 w 390"/>
                    <a:gd name="T21" fmla="*/ 1 h 269"/>
                    <a:gd name="T22" fmla="*/ 1 w 390"/>
                    <a:gd name="T23" fmla="*/ 0 h 269"/>
                    <a:gd name="T24" fmla="*/ 1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2" name="Freeform 35">
                  <a:extLst>
                    <a:ext uri="{FF2B5EF4-FFF2-40B4-BE49-F238E27FC236}">
                      <a16:creationId xmlns:a16="http://schemas.microsoft.com/office/drawing/2014/main" id="{97A6AF45-66BF-4974-A526-6EB69E7D59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1 w 941"/>
                    <a:gd name="T3" fmla="*/ 0 h 424"/>
                    <a:gd name="T4" fmla="*/ 1 w 941"/>
                    <a:gd name="T5" fmla="*/ 1 h 424"/>
                    <a:gd name="T6" fmla="*/ 1 w 941"/>
                    <a:gd name="T7" fmla="*/ 1 h 424"/>
                    <a:gd name="T8" fmla="*/ 1 w 941"/>
                    <a:gd name="T9" fmla="*/ 1 h 424"/>
                    <a:gd name="T10" fmla="*/ 1 w 941"/>
                    <a:gd name="T11" fmla="*/ 1 h 424"/>
                    <a:gd name="T12" fmla="*/ 1 w 941"/>
                    <a:gd name="T13" fmla="*/ 1 h 424"/>
                    <a:gd name="T14" fmla="*/ 1 w 941"/>
                    <a:gd name="T15" fmla="*/ 1 h 424"/>
                    <a:gd name="T16" fmla="*/ 1 w 941"/>
                    <a:gd name="T17" fmla="*/ 1 h 424"/>
                    <a:gd name="T18" fmla="*/ 1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3" name="Freeform 36">
                  <a:extLst>
                    <a:ext uri="{FF2B5EF4-FFF2-40B4-BE49-F238E27FC236}">
                      <a16:creationId xmlns:a16="http://schemas.microsoft.com/office/drawing/2014/main" id="{3D862434-4846-49E6-997D-E43725A24DE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1 w 488"/>
                    <a:gd name="T7" fmla="*/ 0 h 173"/>
                    <a:gd name="T8" fmla="*/ 1 w 488"/>
                    <a:gd name="T9" fmla="*/ 0 h 173"/>
                    <a:gd name="T10" fmla="*/ 1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1 w 488"/>
                    <a:gd name="T21" fmla="*/ 0 h 173"/>
                    <a:gd name="T22" fmla="*/ 1 w 488"/>
                    <a:gd name="T23" fmla="*/ 0 h 173"/>
                    <a:gd name="T24" fmla="*/ 1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35" name="Group 37">
            <a:extLst>
              <a:ext uri="{FF2B5EF4-FFF2-40B4-BE49-F238E27FC236}">
                <a16:creationId xmlns:a16="http://schemas.microsoft.com/office/drawing/2014/main" id="{DC596D1E-B2EA-442E-A899-4ECB328B8819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>
              <a:extLst>
                <a:ext uri="{FF2B5EF4-FFF2-40B4-BE49-F238E27FC236}">
                  <a16:creationId xmlns:a16="http://schemas.microsoft.com/office/drawing/2014/main" id="{798801FE-83A8-4D3A-83CD-7A0D4D8C02FA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0 h 3266"/>
                <a:gd name="T2" fmla="*/ 0 w 772"/>
                <a:gd name="T3" fmla="*/ 0 h 3266"/>
                <a:gd name="T4" fmla="*/ 0 w 772"/>
                <a:gd name="T5" fmla="*/ 0 h 3266"/>
                <a:gd name="T6" fmla="*/ 0 w 772"/>
                <a:gd name="T7" fmla="*/ 0 h 3266"/>
                <a:gd name="T8" fmla="*/ 0 w 772"/>
                <a:gd name="T9" fmla="*/ 0 h 3266"/>
                <a:gd name="T10" fmla="*/ 0 w 772"/>
                <a:gd name="T11" fmla="*/ 0 h 3266"/>
                <a:gd name="T12" fmla="*/ 0 w 772"/>
                <a:gd name="T13" fmla="*/ 0 h 3266"/>
                <a:gd name="T14" fmla="*/ 0 w 772"/>
                <a:gd name="T15" fmla="*/ 0 h 3266"/>
                <a:gd name="T16" fmla="*/ 0 w 772"/>
                <a:gd name="T17" fmla="*/ 0 h 3266"/>
                <a:gd name="T18" fmla="*/ 0 w 772"/>
                <a:gd name="T19" fmla="*/ 0 h 3266"/>
                <a:gd name="T20" fmla="*/ 0 w 772"/>
                <a:gd name="T21" fmla="*/ 0 h 3266"/>
                <a:gd name="T22" fmla="*/ 0 w 772"/>
                <a:gd name="T23" fmla="*/ 0 h 3266"/>
                <a:gd name="T24" fmla="*/ 0 w 772"/>
                <a:gd name="T25" fmla="*/ 0 h 3266"/>
                <a:gd name="T26" fmla="*/ 0 w 772"/>
                <a:gd name="T27" fmla="*/ 0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0 h 3266"/>
                <a:gd name="T36" fmla="*/ 0 w 772"/>
                <a:gd name="T37" fmla="*/ 0 h 3266"/>
                <a:gd name="T38" fmla="*/ 0 w 772"/>
                <a:gd name="T39" fmla="*/ 0 h 3266"/>
                <a:gd name="T40" fmla="*/ 0 w 772"/>
                <a:gd name="T41" fmla="*/ 0 h 3266"/>
                <a:gd name="T42" fmla="*/ 0 w 772"/>
                <a:gd name="T43" fmla="*/ 0 h 3266"/>
                <a:gd name="T44" fmla="*/ 0 w 772"/>
                <a:gd name="T45" fmla="*/ 0 h 3266"/>
                <a:gd name="T46" fmla="*/ 0 w 772"/>
                <a:gd name="T47" fmla="*/ 0 h 3266"/>
                <a:gd name="T48" fmla="*/ 0 w 772"/>
                <a:gd name="T49" fmla="*/ 0 h 3266"/>
                <a:gd name="T50" fmla="*/ 0 w 772"/>
                <a:gd name="T51" fmla="*/ 0 h 3266"/>
                <a:gd name="T52" fmla="*/ 0 w 772"/>
                <a:gd name="T53" fmla="*/ 0 h 3266"/>
                <a:gd name="T54" fmla="*/ 0 w 772"/>
                <a:gd name="T55" fmla="*/ 0 h 3266"/>
                <a:gd name="T56" fmla="*/ 0 w 772"/>
                <a:gd name="T57" fmla="*/ 0 h 3266"/>
                <a:gd name="T58" fmla="*/ 0 w 772"/>
                <a:gd name="T59" fmla="*/ 0 h 3266"/>
                <a:gd name="T60" fmla="*/ 0 w 772"/>
                <a:gd name="T61" fmla="*/ 0 h 3266"/>
                <a:gd name="T62" fmla="*/ 0 w 772"/>
                <a:gd name="T63" fmla="*/ 0 h 3266"/>
                <a:gd name="T64" fmla="*/ 0 w 772"/>
                <a:gd name="T65" fmla="*/ 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39">
              <a:extLst>
                <a:ext uri="{FF2B5EF4-FFF2-40B4-BE49-F238E27FC236}">
                  <a16:creationId xmlns:a16="http://schemas.microsoft.com/office/drawing/2014/main" id="{40F1F9FF-4CE2-4C44-BF76-FB64113A9F40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 h 3266"/>
                <a:gd name="T2" fmla="*/ 0 w 772"/>
                <a:gd name="T3" fmla="*/ 1 h 3266"/>
                <a:gd name="T4" fmla="*/ 0 w 772"/>
                <a:gd name="T5" fmla="*/ 1 h 3266"/>
                <a:gd name="T6" fmla="*/ 0 w 772"/>
                <a:gd name="T7" fmla="*/ 1 h 3266"/>
                <a:gd name="T8" fmla="*/ 0 w 772"/>
                <a:gd name="T9" fmla="*/ 1 h 3266"/>
                <a:gd name="T10" fmla="*/ 0 w 772"/>
                <a:gd name="T11" fmla="*/ 1 h 3266"/>
                <a:gd name="T12" fmla="*/ 0 w 772"/>
                <a:gd name="T13" fmla="*/ 1 h 3266"/>
                <a:gd name="T14" fmla="*/ 0 w 772"/>
                <a:gd name="T15" fmla="*/ 1 h 3266"/>
                <a:gd name="T16" fmla="*/ 0 w 772"/>
                <a:gd name="T17" fmla="*/ 1 h 3266"/>
                <a:gd name="T18" fmla="*/ 0 w 772"/>
                <a:gd name="T19" fmla="*/ 1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1 h 3266"/>
                <a:gd name="T30" fmla="*/ 0 w 772"/>
                <a:gd name="T31" fmla="*/ 0 h 3266"/>
                <a:gd name="T32" fmla="*/ 0 w 772"/>
                <a:gd name="T33" fmla="*/ 1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1 h 3266"/>
                <a:gd name="T44" fmla="*/ 0 w 772"/>
                <a:gd name="T45" fmla="*/ 1 h 3266"/>
                <a:gd name="T46" fmla="*/ 0 w 772"/>
                <a:gd name="T47" fmla="*/ 1 h 3266"/>
                <a:gd name="T48" fmla="*/ 0 w 772"/>
                <a:gd name="T49" fmla="*/ 1 h 3266"/>
                <a:gd name="T50" fmla="*/ 0 w 772"/>
                <a:gd name="T51" fmla="*/ 1 h 3266"/>
                <a:gd name="T52" fmla="*/ 0 w 772"/>
                <a:gd name="T53" fmla="*/ 1 h 3266"/>
                <a:gd name="T54" fmla="*/ 0 w 772"/>
                <a:gd name="T55" fmla="*/ 1 h 3266"/>
                <a:gd name="T56" fmla="*/ 0 w 772"/>
                <a:gd name="T57" fmla="*/ 1 h 3266"/>
                <a:gd name="T58" fmla="*/ 0 w 772"/>
                <a:gd name="T59" fmla="*/ 1 h 3266"/>
                <a:gd name="T60" fmla="*/ 0 w 772"/>
                <a:gd name="T61" fmla="*/ 1 h 3266"/>
                <a:gd name="T62" fmla="*/ 0 w 772"/>
                <a:gd name="T63" fmla="*/ 1 h 3266"/>
                <a:gd name="T64" fmla="*/ 0 w 772"/>
                <a:gd name="T65" fmla="*/ 1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6" name="Group 40">
            <a:extLst>
              <a:ext uri="{FF2B5EF4-FFF2-40B4-BE49-F238E27FC236}">
                <a16:creationId xmlns:a16="http://schemas.microsoft.com/office/drawing/2014/main" id="{DC1D8422-8BAC-49D4-A08B-2A330E33075A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>
              <a:extLst>
                <a:ext uri="{FF2B5EF4-FFF2-40B4-BE49-F238E27FC236}">
                  <a16:creationId xmlns:a16="http://schemas.microsoft.com/office/drawing/2014/main" id="{8F9EDF7C-658D-4A4E-9B8C-A8374327BFE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>
                <a:extLst>
                  <a:ext uri="{FF2B5EF4-FFF2-40B4-BE49-F238E27FC236}">
                    <a16:creationId xmlns:a16="http://schemas.microsoft.com/office/drawing/2014/main" id="{E3182E3F-15E3-4761-B4EE-5B6E456612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0" name="Group 43">
                <a:extLst>
                  <a:ext uri="{FF2B5EF4-FFF2-40B4-BE49-F238E27FC236}">
                    <a16:creationId xmlns:a16="http://schemas.microsoft.com/office/drawing/2014/main" id="{2CCCCA2C-FEF0-4DA1-B986-BB29D5A4BB4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>
                  <a:extLst>
                    <a:ext uri="{FF2B5EF4-FFF2-40B4-BE49-F238E27FC236}">
                      <a16:creationId xmlns:a16="http://schemas.microsoft.com/office/drawing/2014/main" id="{3DA27B76-C901-4CD6-8806-58EBAB45085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" name="Freeform 45">
                  <a:extLst>
                    <a:ext uri="{FF2B5EF4-FFF2-40B4-BE49-F238E27FC236}">
                      <a16:creationId xmlns:a16="http://schemas.microsoft.com/office/drawing/2014/main" id="{968AD8D2-1F94-465A-9724-B0E4034115A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53" y="327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3" name="Freeform 46">
                  <a:extLst>
                    <a:ext uri="{FF2B5EF4-FFF2-40B4-BE49-F238E27FC236}">
                      <a16:creationId xmlns:a16="http://schemas.microsoft.com/office/drawing/2014/main" id="{DBEF1A0E-E7F8-4741-8E7C-06FAFA0324B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63" y="177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0 h 2521"/>
                    <a:gd name="T4" fmla="*/ 0 w 2002"/>
                    <a:gd name="T5" fmla="*/ 0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" name="Freeform 47">
                  <a:extLst>
                    <a:ext uri="{FF2B5EF4-FFF2-40B4-BE49-F238E27FC236}">
                      <a16:creationId xmlns:a16="http://schemas.microsoft.com/office/drawing/2014/main" id="{4AF0A83E-77B9-4302-B226-A330462FC1A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0 h 3771"/>
                    <a:gd name="T2" fmla="*/ 0 w 3007"/>
                    <a:gd name="T3" fmla="*/ 0 h 3771"/>
                    <a:gd name="T4" fmla="*/ 0 w 3007"/>
                    <a:gd name="T5" fmla="*/ 0 h 3771"/>
                    <a:gd name="T6" fmla="*/ 0 w 3007"/>
                    <a:gd name="T7" fmla="*/ 0 h 3771"/>
                    <a:gd name="T8" fmla="*/ 0 w 3007"/>
                    <a:gd name="T9" fmla="*/ 0 h 3771"/>
                    <a:gd name="T10" fmla="*/ 0 w 3007"/>
                    <a:gd name="T11" fmla="*/ 0 h 3771"/>
                    <a:gd name="T12" fmla="*/ 0 w 3007"/>
                    <a:gd name="T13" fmla="*/ 0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0 h 3771"/>
                    <a:gd name="T26" fmla="*/ 0 w 3007"/>
                    <a:gd name="T27" fmla="*/ 0 h 3771"/>
                    <a:gd name="T28" fmla="*/ 0 w 3007"/>
                    <a:gd name="T29" fmla="*/ 0 h 3771"/>
                    <a:gd name="T30" fmla="*/ 0 w 3007"/>
                    <a:gd name="T31" fmla="*/ 0 h 3771"/>
                    <a:gd name="T32" fmla="*/ 0 w 3007"/>
                    <a:gd name="T33" fmla="*/ 0 h 3771"/>
                    <a:gd name="T34" fmla="*/ 0 w 3007"/>
                    <a:gd name="T35" fmla="*/ 0 h 3771"/>
                    <a:gd name="T36" fmla="*/ 0 w 3007"/>
                    <a:gd name="T37" fmla="*/ 0 h 3771"/>
                    <a:gd name="T38" fmla="*/ 0 w 3007"/>
                    <a:gd name="T39" fmla="*/ 0 h 3771"/>
                    <a:gd name="T40" fmla="*/ 0 w 3007"/>
                    <a:gd name="T41" fmla="*/ 0 h 3771"/>
                    <a:gd name="T42" fmla="*/ 0 w 3007"/>
                    <a:gd name="T43" fmla="*/ 0 h 3771"/>
                    <a:gd name="T44" fmla="*/ 0 w 3007"/>
                    <a:gd name="T45" fmla="*/ 0 h 3771"/>
                    <a:gd name="T46" fmla="*/ 0 w 3007"/>
                    <a:gd name="T47" fmla="*/ 0 h 3771"/>
                    <a:gd name="T48" fmla="*/ 0 w 3007"/>
                    <a:gd name="T49" fmla="*/ 0 h 3771"/>
                    <a:gd name="T50" fmla="*/ 0 w 3007"/>
                    <a:gd name="T51" fmla="*/ 0 h 3771"/>
                    <a:gd name="T52" fmla="*/ 0 w 3007"/>
                    <a:gd name="T53" fmla="*/ 0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Freeform 48">
                  <a:extLst>
                    <a:ext uri="{FF2B5EF4-FFF2-40B4-BE49-F238E27FC236}">
                      <a16:creationId xmlns:a16="http://schemas.microsoft.com/office/drawing/2014/main" id="{87F88F39-E75F-4762-8982-11CB3AD0E77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302" y="892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Freeform 49">
                  <a:extLst>
                    <a:ext uri="{FF2B5EF4-FFF2-40B4-BE49-F238E27FC236}">
                      <a16:creationId xmlns:a16="http://schemas.microsoft.com/office/drawing/2014/main" id="{5651F7F7-571D-44F0-B182-5C0EA9407CB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1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7" name="Freeform 50">
                  <a:extLst>
                    <a:ext uri="{FF2B5EF4-FFF2-40B4-BE49-F238E27FC236}">
                      <a16:creationId xmlns:a16="http://schemas.microsoft.com/office/drawing/2014/main" id="{70FA56C6-518A-40B3-9836-4EE095DFE4F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Freeform 51">
                  <a:extLst>
                    <a:ext uri="{FF2B5EF4-FFF2-40B4-BE49-F238E27FC236}">
                      <a16:creationId xmlns:a16="http://schemas.microsoft.com/office/drawing/2014/main" id="{9C4D130F-717A-459A-A5F8-5F4B78CB990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52" y="137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38" name="Line 52">
              <a:extLst>
                <a:ext uri="{FF2B5EF4-FFF2-40B4-BE49-F238E27FC236}">
                  <a16:creationId xmlns:a16="http://schemas.microsoft.com/office/drawing/2014/main" id="{2261222F-3E00-447A-A7D2-E3BC4C869EB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emf"/><Relationship Id="rId4" Type="http://schemas.openxmlformats.org/officeDocument/2006/relationships/image" Target="../media/image8.jpeg"/><Relationship Id="rId9" Type="http://schemas.openxmlformats.org/officeDocument/2006/relationships/image" Target="../media/image13.emf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readwithphonics.com/school/phonics-games/make-a-word" TargetMode="External"/><Relationship Id="rId3" Type="http://schemas.openxmlformats.org/officeDocument/2006/relationships/hyperlink" Target="http://www.ruthmiskin.com/en/find-out-more/parents/" TargetMode="External"/><Relationship Id="rId7" Type="http://schemas.openxmlformats.org/officeDocument/2006/relationships/hyperlink" Target="https://www.phonicsbloom.com/uk/game/list/phonics-gam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honicsplay.co.uk/" TargetMode="Externa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Relationship Id="rId9" Type="http://schemas.openxmlformats.org/officeDocument/2006/relationships/hyperlink" Target="https://www.ictgames.com/mobilePage/literacy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CI2mu7URB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tters">
            <a:extLst>
              <a:ext uri="{FF2B5EF4-FFF2-40B4-BE49-F238E27FC236}">
                <a16:creationId xmlns:a16="http://schemas.microsoft.com/office/drawing/2014/main" id="{5A39E0E8-C955-4D2F-A51F-D591F4DEB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99" y="2719824"/>
            <a:ext cx="2952328" cy="17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78F199-3FAC-FD54-68B7-F85569AD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894" y="519582"/>
            <a:ext cx="6870700" cy="1718646"/>
          </a:xfrm>
        </p:spPr>
        <p:txBody>
          <a:bodyPr/>
          <a:lstStyle/>
          <a:p>
            <a:r>
              <a:rPr lang="en-US" sz="5400" dirty="0"/>
              <a:t>Phonics  </a:t>
            </a:r>
            <a:br>
              <a:rPr lang="en-US" dirty="0"/>
            </a:br>
            <a:r>
              <a:rPr lang="en-US" sz="3500" dirty="0"/>
              <a:t>at </a:t>
            </a:r>
            <a:r>
              <a:rPr lang="en-US" sz="3500" dirty="0" err="1"/>
              <a:t>Summercourt</a:t>
            </a:r>
            <a:r>
              <a:rPr lang="en-US" sz="3500" dirty="0"/>
              <a:t> Academy</a:t>
            </a:r>
            <a:r>
              <a:rPr lang="en-US" dirty="0"/>
              <a:t> </a:t>
            </a:r>
          </a:p>
        </p:txBody>
      </p:sp>
      <p:pic>
        <p:nvPicPr>
          <p:cNvPr id="5" name="Picture 7" descr="A picture containing text, clipart, blue&#10;&#10;Description automatically generated">
            <a:extLst>
              <a:ext uri="{FF2B5EF4-FFF2-40B4-BE49-F238E27FC236}">
                <a16:creationId xmlns:a16="http://schemas.microsoft.com/office/drawing/2014/main" id="{B71A1847-6DDB-4E6D-97B2-EDD5D016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33" y="5350256"/>
            <a:ext cx="2808494" cy="118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2C6FF3B-3D9A-4FD6-AEBA-8AD8EBB914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52425"/>
            <a:ext cx="8424862" cy="844550"/>
          </a:xfrm>
        </p:spPr>
        <p:txBody>
          <a:bodyPr/>
          <a:lstStyle/>
          <a:p>
            <a:pPr eaLnBrk="1" hangingPunct="1"/>
            <a:r>
              <a:rPr lang="en-GB" altLang="en-US" sz="3200"/>
              <a:t>How many sounds are in these words?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95086DD-838C-49AA-B5BF-DD5DEF24E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3600" y="1412874"/>
            <a:ext cx="7416800" cy="4176365"/>
          </a:xfrm>
        </p:spPr>
        <p:txBody>
          <a:bodyPr/>
          <a:lstStyle/>
          <a:p>
            <a:pPr eaLnBrk="1" hangingPunct="1">
              <a:buNone/>
            </a:pPr>
            <a:r>
              <a:rPr lang="en-GB" altLang="en-US" sz="5400" dirty="0"/>
              <a:t>i</a:t>
            </a:r>
            <a:r>
              <a:rPr lang="en-GB" altLang="en-US" sz="5400" dirty="0">
                <a:solidFill>
                  <a:srgbClr val="FF0000"/>
                </a:solidFill>
              </a:rPr>
              <a:t>t</a:t>
            </a:r>
            <a:r>
              <a:rPr lang="en-GB" altLang="en-US" sz="5400" dirty="0"/>
              <a:t>    l</a:t>
            </a:r>
            <a:r>
              <a:rPr lang="en-GB" altLang="en-US" sz="5400" dirty="0">
                <a:solidFill>
                  <a:srgbClr val="FF0000"/>
                </a:solidFill>
              </a:rPr>
              <a:t>o</a:t>
            </a:r>
            <a:r>
              <a:rPr lang="en-GB" altLang="en-US" sz="5400" dirty="0">
                <a:solidFill>
                  <a:srgbClr val="00B050"/>
                </a:solidFill>
              </a:rPr>
              <a:t>g</a:t>
            </a:r>
            <a:r>
              <a:rPr lang="en-GB" altLang="en-US" sz="5400" dirty="0"/>
              <a:t>      d</a:t>
            </a:r>
            <a:r>
              <a:rPr lang="en-GB" altLang="en-US" sz="5400" dirty="0">
                <a:solidFill>
                  <a:srgbClr val="FF0000"/>
                </a:solidFill>
              </a:rPr>
              <a:t>u</a:t>
            </a:r>
            <a:r>
              <a:rPr lang="en-GB" altLang="en-US" sz="5400" dirty="0">
                <a:solidFill>
                  <a:srgbClr val="00B050"/>
                </a:solidFill>
              </a:rPr>
              <a:t>ck </a:t>
            </a:r>
            <a:r>
              <a:rPr lang="en-GB" altLang="en-US" sz="5400" dirty="0"/>
              <a:t>   f</a:t>
            </a:r>
            <a:r>
              <a:rPr lang="en-GB" altLang="en-US" sz="5400" dirty="0">
                <a:solidFill>
                  <a:srgbClr val="FF0000"/>
                </a:solidFill>
              </a:rPr>
              <a:t>i</a:t>
            </a:r>
            <a:r>
              <a:rPr lang="en-GB" altLang="en-US" sz="5400" dirty="0">
                <a:solidFill>
                  <a:srgbClr val="00B050"/>
                </a:solidFill>
              </a:rPr>
              <a:t>ll</a:t>
            </a:r>
            <a:r>
              <a:rPr lang="en-GB" altLang="en-US" sz="5400" dirty="0"/>
              <a:t> </a:t>
            </a:r>
          </a:p>
          <a:p>
            <a:pPr eaLnBrk="1" hangingPunct="1">
              <a:buNone/>
            </a:pPr>
            <a:r>
              <a:rPr lang="en-GB" altLang="en-US" sz="5400" dirty="0"/>
              <a:t>  sh</a:t>
            </a:r>
            <a:r>
              <a:rPr lang="en-GB" altLang="en-US" sz="5400" dirty="0">
                <a:solidFill>
                  <a:srgbClr val="FF0000"/>
                </a:solidFill>
              </a:rPr>
              <a:t>o</a:t>
            </a:r>
            <a:r>
              <a:rPr lang="en-GB" altLang="en-US" sz="5400" dirty="0">
                <a:solidFill>
                  <a:srgbClr val="00B050"/>
                </a:solidFill>
              </a:rPr>
              <a:t>p</a:t>
            </a:r>
            <a:r>
              <a:rPr lang="en-GB" altLang="en-US" sz="5400" dirty="0"/>
              <a:t>     l</a:t>
            </a:r>
            <a:r>
              <a:rPr lang="en-GB" altLang="en-US" sz="5400" dirty="0">
                <a:solidFill>
                  <a:srgbClr val="FF0000"/>
                </a:solidFill>
              </a:rPr>
              <a:t>igh</a:t>
            </a:r>
            <a:r>
              <a:rPr lang="en-GB" altLang="en-US" sz="5400" dirty="0">
                <a:solidFill>
                  <a:srgbClr val="00B050"/>
                </a:solidFill>
              </a:rPr>
              <a:t>t</a:t>
            </a:r>
            <a:r>
              <a:rPr lang="en-GB" altLang="en-US" sz="5400" dirty="0"/>
              <a:t>   f</a:t>
            </a:r>
            <a:r>
              <a:rPr lang="en-GB" altLang="en-US" sz="5400" dirty="0">
                <a:solidFill>
                  <a:srgbClr val="FF0000"/>
                </a:solidFill>
              </a:rPr>
              <a:t>r</a:t>
            </a:r>
            <a:r>
              <a:rPr lang="en-GB" altLang="en-US" sz="5400" dirty="0">
                <a:solidFill>
                  <a:srgbClr val="00B050"/>
                </a:solidFill>
              </a:rPr>
              <a:t>o</a:t>
            </a:r>
            <a:r>
              <a:rPr lang="en-GB" altLang="en-US" sz="5400" dirty="0">
                <a:solidFill>
                  <a:srgbClr val="FFC000"/>
                </a:solidFill>
              </a:rPr>
              <a:t>g</a:t>
            </a:r>
            <a:r>
              <a:rPr lang="en-GB" altLang="en-US" sz="5400" dirty="0"/>
              <a:t>  </a:t>
            </a:r>
          </a:p>
          <a:p>
            <a:pPr>
              <a:buNone/>
            </a:pPr>
            <a:r>
              <a:rPr lang="en-GB" altLang="en-US" sz="5400" dirty="0"/>
              <a:t>   b</a:t>
            </a:r>
            <a:r>
              <a:rPr lang="en-GB" altLang="en-US" sz="5400" dirty="0">
                <a:solidFill>
                  <a:srgbClr val="FF0000"/>
                </a:solidFill>
              </a:rPr>
              <a:t>r</a:t>
            </a:r>
            <a:r>
              <a:rPr lang="en-GB" altLang="en-US" sz="5400" dirty="0">
                <a:solidFill>
                  <a:srgbClr val="00B050"/>
                </a:solidFill>
              </a:rPr>
              <a:t>i</a:t>
            </a:r>
            <a:r>
              <a:rPr lang="en-GB" altLang="en-US" sz="5400" dirty="0">
                <a:solidFill>
                  <a:srgbClr val="FFC000"/>
                </a:solidFill>
              </a:rPr>
              <a:t>ck</a:t>
            </a:r>
            <a:r>
              <a:rPr lang="en-GB" altLang="en-US" sz="5400" dirty="0"/>
              <a:t>        g</a:t>
            </a:r>
            <a:r>
              <a:rPr lang="en-GB" altLang="en-US" sz="5400" dirty="0">
                <a:solidFill>
                  <a:srgbClr val="FF0000"/>
                </a:solidFill>
              </a:rPr>
              <a:t>r</a:t>
            </a:r>
            <a:r>
              <a:rPr lang="en-GB" altLang="en-US" sz="5400" dirty="0">
                <a:solidFill>
                  <a:srgbClr val="00B050"/>
                </a:solidFill>
              </a:rPr>
              <a:t>ee</a:t>
            </a:r>
            <a:r>
              <a:rPr lang="en-GB" altLang="en-US" sz="5400" dirty="0">
                <a:solidFill>
                  <a:srgbClr val="FFC000"/>
                </a:solidFill>
              </a:rPr>
              <a:t>n              </a:t>
            </a:r>
            <a:r>
              <a:rPr lang="en-GB" altLang="en-US" sz="5400" dirty="0">
                <a:solidFill>
                  <a:schemeClr val="accent6"/>
                </a:solidFill>
              </a:rPr>
              <a:t>s</a:t>
            </a:r>
            <a:r>
              <a:rPr lang="en-GB" altLang="en-US" sz="5400" dirty="0">
                <a:solidFill>
                  <a:srgbClr val="FF0000"/>
                </a:solidFill>
              </a:rPr>
              <a:t>t</a:t>
            </a:r>
            <a:r>
              <a:rPr lang="en-GB" altLang="en-US" sz="5400" dirty="0">
                <a:solidFill>
                  <a:srgbClr val="00B050"/>
                </a:solidFill>
              </a:rPr>
              <a:t>a</a:t>
            </a:r>
            <a:r>
              <a:rPr lang="en-GB" altLang="en-US" sz="5400" dirty="0">
                <a:solidFill>
                  <a:srgbClr val="FFC000"/>
                </a:solidFill>
              </a:rPr>
              <a:t>m</a:t>
            </a:r>
            <a:r>
              <a:rPr lang="en-GB" altLang="en-US" sz="5400" dirty="0">
                <a:solidFill>
                  <a:srgbClr val="0000CC"/>
                </a:solidFill>
              </a:rPr>
              <a:t>p</a:t>
            </a:r>
          </a:p>
          <a:p>
            <a:pPr eaLnBrk="1" hangingPunct="1"/>
            <a:endParaRPr lang="en-GB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ED9FE8A-6CFE-48F3-B430-413B5566B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Common exception words </a:t>
            </a:r>
            <a:r>
              <a:rPr lang="en-GB" altLang="en-US" sz="2800" dirty="0"/>
              <a:t>(Tricky words/high frequency words)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0FEC7D3-C900-45FA-917A-648047304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828800"/>
            <a:ext cx="8569325" cy="390366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None/>
            </a:pPr>
            <a:r>
              <a:rPr lang="en-GB" altLang="en-US" dirty="0"/>
              <a:t>	</a:t>
            </a:r>
            <a:r>
              <a:rPr lang="en-GB" altLang="en-US" sz="2800" dirty="0"/>
              <a:t>There are many words that </a:t>
            </a:r>
            <a:r>
              <a:rPr lang="en-GB" altLang="en-US" sz="3600" b="1" dirty="0">
                <a:solidFill>
                  <a:srgbClr val="660066"/>
                </a:solidFill>
              </a:rPr>
              <a:t>cannot</a:t>
            </a:r>
            <a:r>
              <a:rPr lang="en-GB" altLang="en-US" sz="2800" dirty="0"/>
              <a:t> be blended or segmented by sound because they are irregular but very common in text, e.g. </a:t>
            </a:r>
          </a:p>
          <a:p>
            <a:pPr eaLnBrk="1" hangingPunct="1">
              <a:lnSpc>
                <a:spcPct val="130000"/>
              </a:lnSpc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the    was   said    you	     some he     she   we   no    go    to   I    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0CAD625-5430-4984-AAB2-465C4751F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620688"/>
            <a:ext cx="7632848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/>
          </a:p>
          <a:p>
            <a:pPr eaLnBrk="1" hangingPunct="1">
              <a:spcBef>
                <a:spcPct val="0"/>
              </a:spcBef>
              <a:buNone/>
            </a:pPr>
            <a:r>
              <a:rPr lang="en-GB" altLang="en-US" sz="2000" dirty="0">
                <a:latin typeface="Comic Sans MS"/>
              </a:rPr>
              <a:t>Every day the children have a 30-60minute session of phonics, this includes reading and writing practice. Reception children will initially have a carousel of short activities for learning sounds, reading words and letter formation.</a:t>
            </a:r>
            <a:endParaRPr lang="en-GB" altLang="en-US" sz="2000" dirty="0"/>
          </a:p>
          <a:p>
            <a:pPr>
              <a:spcBef>
                <a:spcPct val="0"/>
              </a:spcBef>
              <a:buNone/>
            </a:pPr>
            <a:endParaRPr lang="en-GB" altLang="en-US" sz="2000"/>
          </a:p>
          <a:p>
            <a:pPr>
              <a:spcBef>
                <a:spcPct val="0"/>
              </a:spcBef>
              <a:buNone/>
            </a:pPr>
            <a:r>
              <a:rPr lang="en-GB" altLang="en-US" sz="2000" dirty="0">
                <a:latin typeface="Comic Sans MS"/>
              </a:rPr>
              <a:t>When ready they move onto coloured banded books where they practice reading for fluency and comprehension. Also holding a short sentence and spelling out words for writing. From YR-Y1 the children progress through the coloured books. </a:t>
            </a:r>
            <a:endParaRPr lang="en-GB" altLang="en-US" sz="2000"/>
          </a:p>
          <a:p>
            <a:pPr eaLnBrk="1" hangingPunct="1">
              <a:spcBef>
                <a:spcPct val="0"/>
              </a:spcBef>
              <a:buNone/>
            </a:pPr>
            <a:endParaRPr lang="en-GB" altLang="en-US" sz="2000" dirty="0">
              <a:latin typeface="Comic Sans MS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2000" dirty="0">
                <a:latin typeface="Comic Sans MS"/>
              </a:rPr>
              <a:t>We use a programme called Read, Write Inc which has been specifically developed for children in the Early Years and Key Stage 1.  </a:t>
            </a:r>
            <a:endParaRPr lang="en-GB" altLang="en-US" sz="2000"/>
          </a:p>
          <a:p>
            <a:pPr>
              <a:spcBef>
                <a:spcPct val="0"/>
              </a:spcBef>
            </a:pPr>
            <a:endParaRPr lang="en-GB" altLang="en-US" sz="2500" dirty="0"/>
          </a:p>
        </p:txBody>
      </p:sp>
      <p:sp>
        <p:nvSpPr>
          <p:cNvPr id="12291" name="TextBox 4">
            <a:extLst>
              <a:ext uri="{FF2B5EF4-FFF2-40B4-BE49-F238E27FC236}">
                <a16:creationId xmlns:a16="http://schemas.microsoft.com/office/drawing/2014/main" id="{883108D9-D5C1-43A9-976B-EEE5DD3F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069" y="404813"/>
            <a:ext cx="6049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/>
              <a:t>Daily Phonics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2484DBAA-0562-4C12-8116-99CCD5694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908720"/>
            <a:ext cx="6870700" cy="1600200"/>
          </a:xfrm>
        </p:spPr>
        <p:txBody>
          <a:bodyPr/>
          <a:lstStyle/>
          <a:p>
            <a:r>
              <a:rPr lang="en-GB" altLang="en-US" dirty="0"/>
              <a:t>Let’s have a look at some of the resources we use in our RWI programme</a:t>
            </a:r>
          </a:p>
        </p:txBody>
      </p:sp>
      <p:pic>
        <p:nvPicPr>
          <p:cNvPr id="27651" name="Picture 7">
            <a:extLst>
              <a:ext uri="{FF2B5EF4-FFF2-40B4-BE49-F238E27FC236}">
                <a16:creationId xmlns:a16="http://schemas.microsoft.com/office/drawing/2014/main" id="{85B8382E-3438-48C0-9CA1-D29C6824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08920"/>
            <a:ext cx="437197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64E009AB-9E90-4040-92B1-9960116F2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071" y="695711"/>
            <a:ext cx="3606676" cy="838200"/>
          </a:xfrm>
        </p:spPr>
        <p:txBody>
          <a:bodyPr/>
          <a:lstStyle/>
          <a:p>
            <a:r>
              <a:rPr lang="en-US" altLang="en-US" sz="2800" dirty="0"/>
              <a:t>Sound cards and mini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838B5-429F-43B4-ACA5-3FA2ED339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88" y="1752600"/>
            <a:ext cx="8639175" cy="4033838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1ACB71-4E6A-4AC2-9D3E-D29C6DA82FFF}"/>
              </a:ext>
            </a:extLst>
          </p:cNvPr>
          <p:cNvGrpSpPr>
            <a:grpSpLocks/>
          </p:cNvGrpSpPr>
          <p:nvPr/>
        </p:nvGrpSpPr>
        <p:grpSpPr bwMode="auto">
          <a:xfrm>
            <a:off x="5957284" y="1705878"/>
            <a:ext cx="2597150" cy="1333500"/>
            <a:chOff x="4814870" y="1776823"/>
            <a:chExt cx="3618366" cy="1856429"/>
          </a:xfrm>
        </p:grpSpPr>
        <p:pic>
          <p:nvPicPr>
            <p:cNvPr id="30737" name="Picture 30" descr="Screen Shot 2016-04-13 at 10.33.12.jpg">
              <a:extLst>
                <a:ext uri="{FF2B5EF4-FFF2-40B4-BE49-F238E27FC236}">
                  <a16:creationId xmlns:a16="http://schemas.microsoft.com/office/drawing/2014/main" id="{B51F45C7-CBDC-40D6-9462-5D23139A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844824"/>
              <a:ext cx="1989028" cy="936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8" name="Picture 31" descr="Screen Shot 2016-04-13 at 10.33.43.jpg">
              <a:extLst>
                <a:ext uri="{FF2B5EF4-FFF2-40B4-BE49-F238E27FC236}">
                  <a16:creationId xmlns:a16="http://schemas.microsoft.com/office/drawing/2014/main" id="{CDD89988-61C3-43DA-9CA1-5E5DF7219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3020">
              <a:off x="4814870" y="1776823"/>
              <a:ext cx="2087927" cy="9779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9" name="Picture 32" descr="Screen Shot 2016-04-13 at 10.33.58.jpg">
              <a:extLst>
                <a:ext uri="{FF2B5EF4-FFF2-40B4-BE49-F238E27FC236}">
                  <a16:creationId xmlns:a16="http://schemas.microsoft.com/office/drawing/2014/main" id="{6459D169-8391-4929-8C0E-61BFAC41F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708920"/>
              <a:ext cx="1956427" cy="924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A6B1AE-7F8C-4A29-AEC3-750DBABFF313}"/>
              </a:ext>
            </a:extLst>
          </p:cNvPr>
          <p:cNvGrpSpPr>
            <a:grpSpLocks/>
          </p:cNvGrpSpPr>
          <p:nvPr/>
        </p:nvGrpSpPr>
        <p:grpSpPr bwMode="auto">
          <a:xfrm>
            <a:off x="5824401" y="4347464"/>
            <a:ext cx="2686050" cy="2163762"/>
            <a:chOff x="1331639" y="4077051"/>
            <a:chExt cx="2158356" cy="1738656"/>
          </a:xfrm>
        </p:grpSpPr>
        <p:grpSp>
          <p:nvGrpSpPr>
            <p:cNvPr id="30728" name="Group 34">
              <a:extLst>
                <a:ext uri="{FF2B5EF4-FFF2-40B4-BE49-F238E27FC236}">
                  <a16:creationId xmlns:a16="http://schemas.microsoft.com/office/drawing/2014/main" id="{707C1782-23EC-4281-8BF1-1DA403EE4A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1639" y="4077051"/>
              <a:ext cx="2158356" cy="1738639"/>
              <a:chOff x="1297076" y="3889727"/>
              <a:chExt cx="1728491" cy="1392370"/>
            </a:xfrm>
          </p:grpSpPr>
          <p:pic>
            <p:nvPicPr>
              <p:cNvPr id="30732" name="Picture 45" descr="837119 RED Pin It On CVR.pdf">
                <a:extLst>
                  <a:ext uri="{FF2B5EF4-FFF2-40B4-BE49-F238E27FC236}">
                    <a16:creationId xmlns:a16="http://schemas.microsoft.com/office/drawing/2014/main" id="{971A78EB-711E-46FF-947E-E2ABCADDF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076" y="3889729"/>
                <a:ext cx="921153" cy="6486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33" name="Picture 46" descr="837132 GREEN My Dog Ned CVR.pdf">
                <a:extLst>
                  <a:ext uri="{FF2B5EF4-FFF2-40B4-BE49-F238E27FC236}">
                    <a16:creationId xmlns:a16="http://schemas.microsoft.com/office/drawing/2014/main" id="{B403C27D-7127-4368-8713-642CAD406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7744" y="3889727"/>
                <a:ext cx="921154" cy="6486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34" name="Picture 47" descr="837158 PURPLE Billy the Kid CVR.pdf">
                <a:extLst>
                  <a:ext uri="{FF2B5EF4-FFF2-40B4-BE49-F238E27FC236}">
                    <a16:creationId xmlns:a16="http://schemas.microsoft.com/office/drawing/2014/main" id="{181B1D0A-7EF1-4829-9127-820F8806E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6078" y="3889731"/>
                <a:ext cx="921156" cy="6486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35" name="Picture 48" descr="837169 PINK Scruffy Ted CVR.pdf">
                <a:extLst>
                  <a:ext uri="{FF2B5EF4-FFF2-40B4-BE49-F238E27FC236}">
                    <a16:creationId xmlns:a16="http://schemas.microsoft.com/office/drawing/2014/main" id="{01D31240-4535-486E-9F5B-4B3356325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4411" y="3889731"/>
                <a:ext cx="921156" cy="64867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36" name="Picture 49" descr="837188 ORANGE Playday CVR.pdf">
                <a:extLst>
                  <a:ext uri="{FF2B5EF4-FFF2-40B4-BE49-F238E27FC236}">
                    <a16:creationId xmlns:a16="http://schemas.microsoft.com/office/drawing/2014/main" id="{85B91C4C-87C0-4EE6-925C-3B527A7A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0302" y="4633418"/>
                <a:ext cx="921154" cy="64867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29" name="Picture 35" descr="Screen Shot 2016-04-13 at 14.02.55.jpg">
              <a:extLst>
                <a:ext uri="{FF2B5EF4-FFF2-40B4-BE49-F238E27FC236}">
                  <a16:creationId xmlns:a16="http://schemas.microsoft.com/office/drawing/2014/main" id="{0BCF98D3-64CE-46D9-BE35-8CBD4514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7" y="5005707"/>
              <a:ext cx="1146650" cy="81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0" name="Picture 36" descr="837214 BLUE Barker CVR.pdf">
              <a:extLst>
                <a:ext uri="{FF2B5EF4-FFF2-40B4-BE49-F238E27FC236}">
                  <a16:creationId xmlns:a16="http://schemas.microsoft.com/office/drawing/2014/main" id="{4A1541A5-B6F9-4A0C-8240-4CDAC955A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198" y="5005707"/>
              <a:ext cx="1150238" cy="81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0731" name="Picture 37" descr="837237 GREY Dangerous dinosaur CVR.pdf">
              <a:extLst>
                <a:ext uri="{FF2B5EF4-FFF2-40B4-BE49-F238E27FC236}">
                  <a16:creationId xmlns:a16="http://schemas.microsoft.com/office/drawing/2014/main" id="{2F75329A-E6BF-435F-A9E3-8D0F1A000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230" y="5005707"/>
              <a:ext cx="1150238" cy="81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Picture 50" descr="flashcards.png">
            <a:extLst>
              <a:ext uri="{FF2B5EF4-FFF2-40B4-BE49-F238E27FC236}">
                <a16:creationId xmlns:a16="http://schemas.microsoft.com/office/drawing/2014/main" id="{920CCBFA-E21D-424B-A0CE-D4DD6EED3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1" y="1605030"/>
            <a:ext cx="18637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C5E9C8F-66DA-4C33-BBA0-FD2143078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799" y="733370"/>
            <a:ext cx="2538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r>
              <a:rPr lang="en-US" altLang="en-US" sz="2400" kern="0" dirty="0"/>
              <a:t>Green and red word cards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DB93241-71C8-48EA-9057-76C15FEB4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3501588"/>
            <a:ext cx="360667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r>
              <a:rPr lang="en-US" altLang="en-US" sz="2800" kern="0" dirty="0" err="1"/>
              <a:t>Coloured</a:t>
            </a:r>
            <a:r>
              <a:rPr lang="en-US" altLang="en-US" sz="2800" kern="0" dirty="0"/>
              <a:t> banded reading books</a:t>
            </a:r>
          </a:p>
        </p:txBody>
      </p:sp>
      <p:pic>
        <p:nvPicPr>
          <p:cNvPr id="1028" name="Picture 4" descr="Image result for RWI magnetic boards">
            <a:extLst>
              <a:ext uri="{FF2B5EF4-FFF2-40B4-BE49-F238E27FC236}">
                <a16:creationId xmlns:a16="http://schemas.microsoft.com/office/drawing/2014/main" id="{1AECBD23-3D1A-4A47-A642-9C0DDF341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43231" r="11629"/>
          <a:stretch/>
        </p:blipFill>
        <p:spPr bwMode="auto">
          <a:xfrm>
            <a:off x="708497" y="4051796"/>
            <a:ext cx="2183891" cy="173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CB5271D-1B03-4549-AC84-A27A0424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40" y="3490506"/>
            <a:ext cx="2631399" cy="5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r>
              <a:rPr lang="en-US" altLang="en-US" sz="2800" kern="0" dirty="0"/>
              <a:t>Magnetic tiles</a:t>
            </a:r>
          </a:p>
        </p:txBody>
      </p:sp>
      <p:pic>
        <p:nvPicPr>
          <p:cNvPr id="1030" name="Picture 6" descr="Image result for fred frog RWI">
            <a:extLst>
              <a:ext uri="{FF2B5EF4-FFF2-40B4-BE49-F238E27FC236}">
                <a16:creationId xmlns:a16="http://schemas.microsoft.com/office/drawing/2014/main" id="{4DB1F719-A66A-4AB2-B3B8-8BEEEFAB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39" y="4412612"/>
            <a:ext cx="18478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4294209E-3407-4BF9-A18B-8BBBDB70C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600" y="3851322"/>
            <a:ext cx="1578178" cy="5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r>
              <a:rPr lang="en-US" altLang="en-US" sz="2800" kern="0" dirty="0"/>
              <a:t>Fred</a:t>
            </a:r>
          </a:p>
        </p:txBody>
      </p:sp>
      <p:pic>
        <p:nvPicPr>
          <p:cNvPr id="1032" name="Picture 8" descr="Image result for RWI sound books">
            <a:extLst>
              <a:ext uri="{FF2B5EF4-FFF2-40B4-BE49-F238E27FC236}">
                <a16:creationId xmlns:a16="http://schemas.microsoft.com/office/drawing/2014/main" id="{5619909E-D73F-448F-A78E-CA5D264BF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57" y="1605030"/>
            <a:ext cx="1205944" cy="170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DCDDF630-6E58-4BC5-B0CA-B12213DF5E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At home</a:t>
            </a:r>
            <a:br>
              <a:rPr lang="en-GB" altLang="en-US"/>
            </a:br>
            <a:endParaRPr lang="en-GB" alt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4144DC2-9FEA-4F0F-AEBD-E25D8D501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836712"/>
            <a:ext cx="806450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GB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200" dirty="0"/>
              <a:t>Class 1 will bring home a library book to share at home. Once they have learnt all of the Set 1 sounds, the library book will be swapped for their first decodable reading book. We will change books twice a week. Children will also have some key word lists in their reading records to practice at home. Children will have a handwriting/letter formation sheet each week. Once ready this will change to high frequency word spelling sheets. 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200" dirty="0"/>
              <a:t>Class 2 will bring home a reading book from our Accelerated Reader programme. They will do an online quiz answering questions about their book in the class using an </a:t>
            </a:r>
            <a:r>
              <a:rPr lang="en-GB" sz="2200" dirty="0" err="1"/>
              <a:t>ipad</a:t>
            </a:r>
            <a:r>
              <a:rPr lang="en-GB" sz="2200" dirty="0"/>
              <a:t>. Books changed once read and weekly spelling patterns. 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GB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sz="2400" dirty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sz="2400" dirty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6A0842E0-98AD-45E2-BC11-6305036E6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52400"/>
            <a:ext cx="7161212" cy="828675"/>
          </a:xfrm>
        </p:spPr>
        <p:txBody>
          <a:bodyPr/>
          <a:lstStyle/>
          <a:p>
            <a:r>
              <a:rPr lang="en-US" altLang="en-US" sz="3600" dirty="0"/>
              <a:t>Online resources and games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F0677F40-5872-434D-B5E1-43F5FC4DA8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3900" y="1268413"/>
            <a:ext cx="7696200" cy="5437187"/>
          </a:xfrm>
        </p:spPr>
        <p:txBody>
          <a:bodyPr/>
          <a:lstStyle/>
          <a:p>
            <a:r>
              <a:rPr lang="en-US" altLang="en-US" sz="2000" dirty="0"/>
              <a:t>Ruth Miskin Parents’ Page:</a:t>
            </a:r>
          </a:p>
          <a:p>
            <a:pPr marL="0" indent="0">
              <a:buNone/>
            </a:pPr>
            <a:r>
              <a:rPr lang="en-US" altLang="en-US" sz="2000" dirty="0">
                <a:hlinkClick r:id="rId3"/>
              </a:rPr>
              <a:t>http://www.ruthmiskin.com/en/find-out-more/parents/</a:t>
            </a:r>
            <a:endParaRPr lang="en-US" altLang="en-US" sz="2000" dirty="0"/>
          </a:p>
          <a:p>
            <a:r>
              <a:rPr lang="en-US" altLang="en-US" sz="2000" dirty="0"/>
              <a:t>Ruth Miskin Facebook:</a:t>
            </a:r>
          </a:p>
          <a:p>
            <a:pPr marL="0" indent="0">
              <a:buNone/>
            </a:pPr>
            <a:r>
              <a:rPr lang="en-US" altLang="en-US" sz="2000" dirty="0">
                <a:hlinkClick r:id="rId4"/>
              </a:rPr>
              <a:t>https://www.facebook.com/miskin.education</a:t>
            </a:r>
            <a:endParaRPr lang="en-US" altLang="en-US" sz="2000" dirty="0"/>
          </a:p>
          <a:p>
            <a:r>
              <a:rPr lang="en-US" altLang="en-US" sz="2000" dirty="0"/>
              <a:t>Free e-books for home reading:</a:t>
            </a:r>
          </a:p>
          <a:p>
            <a:pPr marL="0" indent="0">
              <a:buNone/>
            </a:pPr>
            <a:r>
              <a:rPr lang="en-US" altLang="en-US" sz="2000" dirty="0">
                <a:hlinkClick r:id="rId5"/>
              </a:rPr>
              <a:t>http://www.oxfordowl.co.uk/Reading/</a:t>
            </a:r>
            <a:endParaRPr lang="en-US" altLang="en-US" sz="2000" dirty="0"/>
          </a:p>
          <a:p>
            <a:r>
              <a:rPr lang="en-US" altLang="en-US" sz="2000" dirty="0"/>
              <a:t>Free or subscription games: </a:t>
            </a:r>
          </a:p>
          <a:p>
            <a:pPr marL="0" indent="0">
              <a:buNone/>
            </a:pPr>
            <a:r>
              <a:rPr lang="en-US" altLang="en-US" sz="2000" dirty="0">
                <a:hlinkClick r:id="rId6"/>
              </a:rPr>
              <a:t>https://www.phonicsplay.co.uk/</a:t>
            </a:r>
            <a:endParaRPr lang="en-US" altLang="en-US" sz="2000" dirty="0"/>
          </a:p>
          <a:p>
            <a:pPr marL="0" indent="0">
              <a:buNone/>
            </a:pPr>
            <a:r>
              <a:rPr lang="en-GB" sz="2000" dirty="0">
                <a:hlinkClick r:id="rId7"/>
              </a:rPr>
              <a:t>https://www.phonicsbloom.com/uk/game/list/phonics-games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hlinkClick r:id="rId8"/>
              </a:rPr>
              <a:t>https://learn.readwithphonics.com/school/phonics-games/make-a-word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hlinkClick r:id="rId9"/>
              </a:rPr>
              <a:t>https://www.ictgames.com/mobilePage/literacy.html</a:t>
            </a:r>
            <a:endParaRPr lang="en-US" altLang="en-US" sz="2000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10AF028-47A5-4D87-8F80-FFA252782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9" y="332656"/>
            <a:ext cx="806502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GB" altLang="en-US" sz="2400" b="1" kern="0" dirty="0">
                <a:latin typeface="Letter-join 37" pitchFamily="50" charset="0"/>
              </a:rPr>
              <a:t>Year 1 Phonics Screening Check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kern="0" dirty="0">
                <a:latin typeface="Letter-join 37" pitchFamily="50" charset="0"/>
              </a:rPr>
              <a:t>Every Year 1 child in the country will be takes a statutory phonic screening check.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kern="0" dirty="0">
                <a:latin typeface="Letter-join 37" pitchFamily="50" charset="0"/>
              </a:rPr>
              <a:t>The aim of the check is to ensure that all children are able to decode words for reading by the end of Year Two.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kern="0" dirty="0">
                <a:latin typeface="Letter-join 37" pitchFamily="50" charset="0"/>
              </a:rPr>
              <a:t>This ‘midpoint check’ will ensure that we have a clear understanding of what the children need to practice in Year Two.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kern="0" dirty="0">
                <a:latin typeface="Letter-join 37" pitchFamily="50" charset="0"/>
              </a:rPr>
              <a:t>The check is very similar to tasks the children already take part in during phonics lessons. The resources will already be familiar.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kern="0" dirty="0">
                <a:latin typeface="Letter-join 37" pitchFamily="50" charset="0"/>
              </a:rPr>
              <a:t>Children will be asked to ‘sound out’ a word and blend the sounds together.eg d-o-g – dog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kern="0" dirty="0">
                <a:latin typeface="Letter-join 37" pitchFamily="50" charset="0"/>
              </a:rPr>
              <a:t>The children will be asked to read pseudo/‘nonsense’ words and real words. 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400" kern="0" dirty="0">
              <a:latin typeface="Letter-join 37" pitchFamily="50" charset="0"/>
            </a:endParaRP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2400" kern="0" dirty="0">
                <a:latin typeface="Letter-join 37" pitchFamily="50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en-GB" altLang="en-US" sz="2400" b="1" kern="0" dirty="0">
              <a:solidFill>
                <a:srgbClr val="00CC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AD10-FE15-4DFB-A0FC-DC816A942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4664"/>
            <a:ext cx="6870700" cy="699864"/>
          </a:xfrm>
        </p:spPr>
        <p:txBody>
          <a:bodyPr/>
          <a:lstStyle/>
          <a:p>
            <a:r>
              <a:rPr lang="en-GB" sz="3200" dirty="0"/>
              <a:t>These are the resources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25EE4EB-9957-4D42-8A19-07C14F67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64" y="1281113"/>
            <a:ext cx="3317433" cy="47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424BF36-3B98-40AE-97EA-AF179EE0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81113"/>
            <a:ext cx="3250406" cy="47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120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BDB95-B8A7-476F-92E0-D86E27C5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8" y="332656"/>
            <a:ext cx="6870700" cy="699864"/>
          </a:xfrm>
        </p:spPr>
        <p:txBody>
          <a:bodyPr/>
          <a:lstStyle/>
          <a:p>
            <a:r>
              <a:rPr lang="en-GB" sz="3600" dirty="0"/>
              <a:t>How will the test be done?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7864D46-22F3-4AFC-8FCE-B1C05FCE2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63" y="1032520"/>
            <a:ext cx="7624257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GB" altLang="en-US" sz="2400" dirty="0">
                <a:latin typeface="Letter-join 37" pitchFamily="50" charset="0"/>
              </a:rPr>
              <a:t>The children will complete the check one at a time in a quiet area of the school. The class teacher will conduct all of the screening checks with the children. </a:t>
            </a:r>
          </a:p>
          <a:p>
            <a:pPr eaLnBrk="1" hangingPunct="1">
              <a:spcBef>
                <a:spcPts val="600"/>
              </a:spcBef>
            </a:pPr>
            <a:r>
              <a:rPr lang="en-GB" altLang="en-US" sz="2400" dirty="0">
                <a:latin typeface="Letter-join 37" pitchFamily="50" charset="0"/>
              </a:rPr>
              <a:t>The children are not given a set time and may have a break between each section of the booklet.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dirty="0">
                <a:latin typeface="Letter-join 37" pitchFamily="50" charset="0"/>
              </a:rPr>
              <a:t>Consideration is given for regional accents. If children mispronounce sounds due to their speech development this is taken into consideration too.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Letter-join 37" pitchFamily="50" charset="0"/>
              </a:rPr>
              <a:t>Last years pass mark was 32/40.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Letter-join 37" pitchFamily="50" charset="0"/>
              </a:rPr>
              <a:t>Children who do not meet the required standard will be retested in the Summer of Year Two.</a:t>
            </a:r>
          </a:p>
          <a:p>
            <a:pPr eaLnBrk="1" hangingPunct="1">
              <a:spcBef>
                <a:spcPts val="600"/>
              </a:spcBef>
            </a:pPr>
            <a:endParaRPr lang="en-GB" altLang="en-US" sz="2000" dirty="0">
              <a:latin typeface="Letter-join 37" pitchFamily="50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Letter-join 37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04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A2E2-355F-494E-9210-5FB05A6B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4" y="414329"/>
            <a:ext cx="6870700" cy="6477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solidFill>
                  <a:schemeClr val="tx1"/>
                </a:solidFill>
              </a:rPr>
              <a:t>By sharing this with you, we aim to...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6C5788F8-A8FA-441E-9465-13C405CA2C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369988"/>
            <a:ext cx="8425060" cy="4795862"/>
          </a:xfrm>
        </p:spPr>
        <p:txBody>
          <a:bodyPr/>
          <a:lstStyle/>
          <a:p>
            <a:pPr eaLnBrk="1" hangingPunct="1"/>
            <a:r>
              <a:rPr lang="en-GB" altLang="en-US" sz="2400" dirty="0"/>
              <a:t>develop your confidence in supporting your child to read and write. </a:t>
            </a:r>
          </a:p>
          <a:p>
            <a:r>
              <a:rPr lang="en-GB" altLang="en-US" sz="2400" dirty="0"/>
              <a:t>teach the basics of phonics with some useful phonological terms.</a:t>
            </a:r>
            <a:endParaRPr lang="en-GB"/>
          </a:p>
          <a:p>
            <a:pPr eaLnBrk="1" hangingPunct="1"/>
            <a:r>
              <a:rPr lang="en-GB" altLang="en-US" sz="2400" dirty="0"/>
              <a:t>outline the different stages in phonological  development. </a:t>
            </a:r>
          </a:p>
          <a:p>
            <a:pPr eaLnBrk="1" hangingPunct="1"/>
            <a:r>
              <a:rPr lang="en-GB" altLang="en-US" sz="2400" dirty="0"/>
              <a:t>show some examples of activities and resources we use to teach phonics.</a:t>
            </a:r>
          </a:p>
          <a:p>
            <a:pPr eaLnBrk="1" hangingPunct="1"/>
            <a:r>
              <a:rPr lang="en-GB" altLang="en-US" sz="2400" dirty="0"/>
              <a:t>explain the Phonics screening test for Year 1 children.</a:t>
            </a:r>
          </a:p>
          <a:p>
            <a:pPr eaLnBrk="1" hangingPunct="1"/>
            <a:endParaRPr lang="en-GB" alt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1FF7742D-C55B-4638-A1AF-F225D1214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85775"/>
            <a:ext cx="5640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990033"/>
                </a:solidFill>
              </a:rPr>
              <a:t>Phonics is all about……..</a:t>
            </a:r>
            <a:endParaRPr lang="en-GB" altLang="en-US" sz="3600">
              <a:solidFill>
                <a:srgbClr val="990033"/>
              </a:solidFill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0122DC26-41BE-4D02-A963-C838DDA60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590914"/>
            <a:ext cx="3341662" cy="17543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Comic Sans MS"/>
              </a:rPr>
              <a:t>Knowing what </a:t>
            </a:r>
            <a:r>
              <a:rPr lang="en-GB" altLang="en-US" sz="3600" b="1" dirty="0">
                <a:solidFill>
                  <a:srgbClr val="003399"/>
                </a:solidFill>
                <a:latin typeface="Comic Sans MS"/>
              </a:rPr>
              <a:t>sounds</a:t>
            </a:r>
            <a:r>
              <a:rPr lang="en-GB" altLang="en-US" sz="3600" b="1" dirty="0">
                <a:solidFill>
                  <a:srgbClr val="FF0000"/>
                </a:solidFill>
                <a:latin typeface="Comic Sans MS"/>
              </a:rPr>
              <a:t> the </a:t>
            </a:r>
            <a:endParaRPr lang="en-GB" altLang="en-US" sz="3600" dirty="0">
              <a:solidFill>
                <a:srgbClr val="000000"/>
              </a:solidFill>
              <a:latin typeface="Comic Sans MS"/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Comic Sans MS"/>
              </a:rPr>
              <a:t>letters make</a:t>
            </a:r>
            <a:endParaRPr lang="en-GB" altLang="en-US" sz="3600" dirty="0">
              <a:latin typeface="Comic Sans MS"/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7F5B289E-DA3A-4D87-83EC-9CC9811C0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740" y="1412875"/>
            <a:ext cx="3531710" cy="2308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FF0000"/>
                </a:solidFill>
              </a:rPr>
              <a:t>Segmenting and blending </a:t>
            </a:r>
            <a:r>
              <a:rPr lang="en-GB" altLang="en-US" sz="3600" b="1">
                <a:solidFill>
                  <a:srgbClr val="003399"/>
                </a:solidFill>
              </a:rPr>
              <a:t>sounds</a:t>
            </a:r>
            <a:r>
              <a:rPr lang="en-GB" altLang="en-US" sz="3600" b="1">
                <a:solidFill>
                  <a:srgbClr val="FF0000"/>
                </a:solidFill>
              </a:rPr>
              <a:t> to read and write.</a:t>
            </a:r>
            <a:endParaRPr lang="en-GB" altLang="en-US" sz="3600"/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D3B0A7C6-52B4-4840-9430-A40A37AD7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5205" y="1652588"/>
            <a:ext cx="7635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0" b="1">
                <a:latin typeface="Times New Roman" panose="02020603050405020304" pitchFamily="18" charset="0"/>
              </a:rPr>
              <a:t>+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01154B-DCC1-9F49-B500-342FB10EF1A9}"/>
              </a:ext>
            </a:extLst>
          </p:cNvPr>
          <p:cNvSpPr txBox="1"/>
          <p:nvPr/>
        </p:nvSpPr>
        <p:spPr>
          <a:xfrm>
            <a:off x="1779054" y="4171654"/>
            <a:ext cx="684141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Comic Sans MS"/>
                <a:cs typeface="Segoe UI"/>
              </a:rPr>
              <a:t>Every child in Reception and Year 1 has a daily phonics lesson taught at their level. Once children are ready, usually at the beginning of Year 2 they move from phonics lessons to daily literacy lessons. ​Some children may need to continue to learn phonics until they are secure as phonics gradually progresses to learning spelling patterns and more complex words.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D19BC07B-D16B-45FF-B08A-BB10B8FAB4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5893" y="1766567"/>
            <a:ext cx="6870700" cy="771525"/>
          </a:xfrm>
        </p:spPr>
        <p:txBody>
          <a:bodyPr/>
          <a:lstStyle/>
          <a:p>
            <a:r>
              <a:rPr lang="en-GB" altLang="en-US" dirty="0"/>
              <a:t>Phonemes – Sounds </a:t>
            </a:r>
            <a:br>
              <a:rPr lang="en-GB" altLang="en-US" dirty="0"/>
            </a:br>
            <a:br>
              <a:rPr lang="en-GB" altLang="en-US" dirty="0"/>
            </a:br>
            <a:endParaRPr lang="en-GB" altLang="en-US" dirty="0"/>
          </a:p>
        </p:txBody>
      </p:sp>
      <p:pic>
        <p:nvPicPr>
          <p:cNvPr id="16387" name="ph.set_1_sounds.mpg">
            <a:hlinkClick r:id="" action="ppaction://media"/>
            <a:extLst>
              <a:ext uri="{FF2B5EF4-FFF2-40B4-BE49-F238E27FC236}">
                <a16:creationId xmlns:a16="http://schemas.microsoft.com/office/drawing/2014/main" id="{4FE13ECD-E9F8-4A4C-A906-AF6EC4289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01" y="1365126"/>
            <a:ext cx="7342188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826D6C-C518-43D3-190D-EB83A1FDB157}"/>
              </a:ext>
            </a:extLst>
          </p:cNvPr>
          <p:cNvSpPr txBox="1"/>
          <p:nvPr/>
        </p:nvSpPr>
        <p:spPr>
          <a:xfrm>
            <a:off x="1376338" y="3851851"/>
            <a:ext cx="639132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Phonics: How to pronounce pure sounds | Oxford Owl - YouTube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1DAD868-1848-43AE-9BB7-F6EDF5104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24015"/>
            <a:ext cx="6870700" cy="960298"/>
          </a:xfrm>
        </p:spPr>
        <p:txBody>
          <a:bodyPr/>
          <a:lstStyle/>
          <a:p>
            <a:pPr eaLnBrk="1" hangingPunct="1"/>
            <a:r>
              <a:rPr lang="en-GB" altLang="en-US" dirty="0"/>
              <a:t>Phonological terms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AA3756B6-C182-4214-AF10-69B653E572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773238"/>
            <a:ext cx="7991475" cy="4248150"/>
          </a:xfrm>
        </p:spPr>
        <p:txBody>
          <a:bodyPr/>
          <a:lstStyle/>
          <a:p>
            <a:pPr eaLnBrk="1" hangingPunct="1"/>
            <a:r>
              <a:rPr lang="en-GB" altLang="en-US" sz="2200" b="1"/>
              <a:t>Phonemes: The smallest units of sound that are found within a word</a:t>
            </a:r>
            <a:r>
              <a:rPr lang="en-GB" altLang="en-US" sz="2200" b="1" dirty="0"/>
              <a:t>.</a:t>
            </a:r>
            <a:endParaRPr lang="en-GB" altLang="en-US" sz="2200" b="1"/>
          </a:p>
          <a:p>
            <a:pPr eaLnBrk="1" hangingPunct="1"/>
            <a:r>
              <a:rPr lang="en-GB" altLang="en-US" sz="2200" b="1"/>
              <a:t>Grapheme: The sound represented in writing</a:t>
            </a:r>
          </a:p>
          <a:p>
            <a:pPr eaLnBrk="1" hangingPunct="1"/>
            <a:r>
              <a:rPr lang="en-GB" altLang="en-US" sz="2200" b="1"/>
              <a:t>Diagraph: Two letters that make one sound when read</a:t>
            </a:r>
          </a:p>
          <a:p>
            <a:pPr eaLnBrk="1" hangingPunct="1"/>
            <a:r>
              <a:rPr lang="en-GB" altLang="en-US" sz="2200" b="1"/>
              <a:t>Trigraphs: Three letters that make one sound</a:t>
            </a:r>
          </a:p>
          <a:p>
            <a:pPr eaLnBrk="1" hangingPunct="1"/>
            <a:r>
              <a:rPr lang="en-GB" altLang="en-US" sz="2200" b="1"/>
              <a:t>CVC: Stands for consonant, vowel, consonant.</a:t>
            </a:r>
          </a:p>
          <a:p>
            <a:pPr eaLnBrk="1" hangingPunct="1"/>
            <a:r>
              <a:rPr lang="en-GB" altLang="en-US" sz="2200" b="1"/>
              <a:t>Segmenting: Breaking up a word into its sounds.</a:t>
            </a:r>
            <a:r>
              <a:rPr lang="en-GB" altLang="en-US" sz="2200" b="1" dirty="0"/>
              <a:t> </a:t>
            </a:r>
            <a:endParaRPr lang="en-GB" altLang="en-US" sz="2200" b="1"/>
          </a:p>
          <a:p>
            <a:pPr eaLnBrk="1" hangingPunct="1"/>
            <a:r>
              <a:rPr lang="en-GB" altLang="en-US" sz="2200" b="1"/>
              <a:t>Blending : Putting the sounds together to read a word</a:t>
            </a:r>
          </a:p>
          <a:p>
            <a:pPr eaLnBrk="1" hangingPunct="1"/>
            <a:r>
              <a:rPr lang="en-GB" altLang="en-US" sz="2200" b="1"/>
              <a:t>Tricky words: Words that </a:t>
            </a:r>
            <a:r>
              <a:rPr lang="en-GB" altLang="en-US" sz="2200" b="1" dirty="0"/>
              <a:t>are not decodable, we must learn these by sight</a:t>
            </a:r>
            <a:r>
              <a:rPr lang="en-GB" altLang="en-US" sz="2200" b="1"/>
              <a:t>.</a:t>
            </a:r>
            <a:endParaRPr lang="en-GB" altLang="en-US" sz="2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84EB5727-2D2E-4A75-8B46-C55E83AD9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English alphabetic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4F104-0434-4E5D-A527-DFAC4ADAC4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altLang="en-US"/>
              <a:t>44 </a:t>
            </a:r>
            <a:r>
              <a:rPr lang="en-US" altLang="en-US" dirty="0"/>
              <a:t>phonemes (</a:t>
            </a:r>
            <a:r>
              <a:rPr lang="en-US" altLang="en-US"/>
              <a:t>sounds</a:t>
            </a:r>
            <a:r>
              <a:rPr lang="en-US" altLang="en-US" dirty="0"/>
              <a:t>)</a:t>
            </a:r>
            <a:endParaRPr lang="en-US" altLang="en-US"/>
          </a:p>
          <a:p>
            <a:pPr marL="457200" indent="-457200"/>
            <a:r>
              <a:rPr lang="en-US" altLang="en-US"/>
              <a:t>Over 150+ graphemes</a:t>
            </a:r>
          </a:p>
          <a:p>
            <a:pPr marL="457200" indent="-457200"/>
            <a:r>
              <a:rPr lang="en-US" altLang="en-US"/>
              <a:t>Only 26 letters</a:t>
            </a:r>
          </a:p>
          <a:p>
            <a:pPr marL="457200" indent="-457200"/>
            <a:endParaRPr lang="en-US" altLang="en-US"/>
          </a:p>
          <a:p>
            <a:pPr marL="457200" indent="-457200"/>
            <a:r>
              <a:rPr lang="en-US" altLang="en-US"/>
              <a:t>One of the most complex alphabetic codes in the world.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4FF9E5F-0694-4408-BB79-3AE84ABCF0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28675"/>
          </a:xfrm>
        </p:spPr>
        <p:txBody>
          <a:bodyPr/>
          <a:lstStyle/>
          <a:p>
            <a:pPr eaLnBrk="1" hangingPunct="1"/>
            <a:r>
              <a:rPr lang="en-GB" altLang="en-US"/>
              <a:t>Blending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9D56E16-F914-441D-B65E-DCC29BB31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981075"/>
            <a:ext cx="7696200" cy="4360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GB" altLang="en-US" sz="6000" dirty="0"/>
              <a:t>/b/  /e/  /d/ = bed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4000"/>
          </a:p>
          <a:p>
            <a:pPr eaLnBrk="1" hangingPunct="1">
              <a:lnSpc>
                <a:spcPct val="90000"/>
              </a:lnSpc>
              <a:buNone/>
            </a:pPr>
            <a:r>
              <a:rPr lang="en-GB" altLang="en-US" sz="6000" dirty="0"/>
              <a:t>/t/  /</a:t>
            </a:r>
            <a:r>
              <a:rPr lang="en-GB" altLang="en-US" sz="6000" dirty="0" err="1"/>
              <a:t>i</a:t>
            </a:r>
            <a:r>
              <a:rPr lang="en-GB" altLang="en-US" sz="6000" dirty="0"/>
              <a:t>/  /n/  = tin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3600"/>
          </a:p>
          <a:p>
            <a:pPr eaLnBrk="1" hangingPunct="1">
              <a:lnSpc>
                <a:spcPct val="90000"/>
              </a:lnSpc>
              <a:buNone/>
            </a:pPr>
            <a:r>
              <a:rPr lang="en-GB" altLang="en-US" sz="6000" dirty="0"/>
              <a:t>/</a:t>
            </a:r>
            <a:r>
              <a:rPr lang="en-GB" altLang="en-US" sz="6000" dirty="0" err="1"/>
              <a:t>sh</a:t>
            </a:r>
            <a:r>
              <a:rPr lang="en-GB" altLang="en-US" sz="6000" dirty="0"/>
              <a:t>/  /o/  /p/</a:t>
            </a:r>
            <a:r>
              <a:rPr lang="en-GB" altLang="en-US" dirty="0"/>
              <a:t> </a:t>
            </a:r>
            <a:r>
              <a:rPr lang="en-GB" altLang="en-US" sz="6000" dirty="0"/>
              <a:t>=shop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01DB1E1-13BA-40DA-A74B-E75531B5E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28675"/>
          </a:xfrm>
        </p:spPr>
        <p:txBody>
          <a:bodyPr/>
          <a:lstStyle/>
          <a:p>
            <a:pPr eaLnBrk="1" hangingPunct="1"/>
            <a:r>
              <a:rPr lang="en-GB" altLang="en-US"/>
              <a:t>Segmenting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58FC7AF-B60A-45F5-A4F2-D0B04A9689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981075"/>
            <a:ext cx="7696200" cy="46799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6000"/>
              <a:t>bed =    /b/  /e/ /d/</a:t>
            </a:r>
          </a:p>
          <a:p>
            <a:pPr eaLnBrk="1" hangingPunct="1">
              <a:buFontTx/>
              <a:buNone/>
            </a:pPr>
            <a:endParaRPr lang="en-GB" altLang="en-US" sz="4000"/>
          </a:p>
          <a:p>
            <a:pPr eaLnBrk="1" hangingPunct="1">
              <a:buFontTx/>
              <a:buNone/>
            </a:pPr>
            <a:r>
              <a:rPr lang="en-GB" altLang="en-US" sz="6000"/>
              <a:t>tin=      /t/  /i/ /n/</a:t>
            </a:r>
          </a:p>
          <a:p>
            <a:pPr eaLnBrk="1" hangingPunct="1">
              <a:buFontTx/>
              <a:buNone/>
            </a:pPr>
            <a:endParaRPr lang="en-GB" altLang="en-US" sz="3600"/>
          </a:p>
          <a:p>
            <a:pPr eaLnBrk="1" hangingPunct="1">
              <a:buFontTx/>
              <a:buNone/>
            </a:pPr>
            <a:r>
              <a:rPr lang="en-GB" altLang="en-US" sz="6000"/>
              <a:t>shop=    /sh/ /o/ /p/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B27EC408-0683-4A72-9F62-4991DE9E8218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20901" y="401301"/>
            <a:ext cx="7184007" cy="1152525"/>
          </a:xfrm>
        </p:spPr>
        <p:txBody>
          <a:bodyPr/>
          <a:lstStyle/>
          <a:p>
            <a:pPr algn="ctr" eaLnBrk="1" hangingPunct="1">
              <a:buNone/>
            </a:pPr>
            <a:r>
              <a:rPr lang="en-GB" altLang="en-US" sz="2800" b="1" dirty="0">
                <a:solidFill>
                  <a:srgbClr val="0000CC"/>
                </a:solidFill>
              </a:rPr>
              <a:t>We use sound buttons or phoneme frames to split up the sounds. We use Fred Fingers to spell out the sounds.  </a:t>
            </a:r>
          </a:p>
          <a:p>
            <a:pPr algn="ctr" eaLnBrk="1" hangingPunct="1">
              <a:buFontTx/>
              <a:buNone/>
            </a:pPr>
            <a:endParaRPr lang="en-GB" altLang="en-US" sz="2400">
              <a:solidFill>
                <a:srgbClr val="0000CC"/>
              </a:solidFill>
            </a:endParaRPr>
          </a:p>
        </p:txBody>
      </p:sp>
      <p:graphicFrame>
        <p:nvGraphicFramePr>
          <p:cNvPr id="144388" name="Group 4">
            <a:extLst>
              <a:ext uri="{FF2B5EF4-FFF2-40B4-BE49-F238E27FC236}">
                <a16:creationId xmlns:a16="http://schemas.microsoft.com/office/drawing/2014/main" id="{2BB17679-E99A-494D-8825-74EF11E75151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900113" y="2349500"/>
          <a:ext cx="3843337" cy="792163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542" name="Picture 14" descr="cat">
            <a:extLst>
              <a:ext uri="{FF2B5EF4-FFF2-40B4-BE49-F238E27FC236}">
                <a16:creationId xmlns:a16="http://schemas.microsoft.com/office/drawing/2014/main" id="{5D18C921-2422-4DCB-978C-8C3AF9AB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2" b="27666"/>
          <a:stretch>
            <a:fillRect/>
          </a:stretch>
        </p:blipFill>
        <p:spPr bwMode="auto">
          <a:xfrm>
            <a:off x="1740018" y="3138136"/>
            <a:ext cx="1933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fish">
            <a:extLst>
              <a:ext uri="{FF2B5EF4-FFF2-40B4-BE49-F238E27FC236}">
                <a16:creationId xmlns:a16="http://schemas.microsoft.com/office/drawing/2014/main" id="{E123BBB8-98A5-4405-A0B3-995005D7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23" y="5572493"/>
            <a:ext cx="208915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 Box 27">
            <a:extLst>
              <a:ext uri="{FF2B5EF4-FFF2-40B4-BE49-F238E27FC236}">
                <a16:creationId xmlns:a16="http://schemas.microsoft.com/office/drawing/2014/main" id="{C95769BD-F477-4696-8A30-B97A26C37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941888"/>
            <a:ext cx="38877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/>
              <a:t> .          .       _</a:t>
            </a:r>
          </a:p>
        </p:txBody>
      </p:sp>
      <p:sp>
        <p:nvSpPr>
          <p:cNvPr id="22545" name="Text Box 27">
            <a:extLst>
              <a:ext uri="{FF2B5EF4-FFF2-40B4-BE49-F238E27FC236}">
                <a16:creationId xmlns:a16="http://schemas.microsoft.com/office/drawing/2014/main" id="{816D0742-162E-4EBB-8CB2-FE1097340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240213"/>
            <a:ext cx="3887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/>
              <a:t> f         i       sh</a:t>
            </a: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D183F926-77D9-485F-82E5-22D1DFA1A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308" y="3092248"/>
            <a:ext cx="2912397" cy="16306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1485</TotalTime>
  <Words>1178</Words>
  <Application>Microsoft Office PowerPoint</Application>
  <PresentationFormat>On-screen Show (4:3)</PresentationFormat>
  <Paragraphs>130</Paragraphs>
  <Slides>19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Crayons</vt:lpstr>
      <vt:lpstr>Phonics   at Summercourt Academy </vt:lpstr>
      <vt:lpstr>By sharing this with you, we aim to...</vt:lpstr>
      <vt:lpstr>PowerPoint Presentation</vt:lpstr>
      <vt:lpstr>Phonemes – Sounds   </vt:lpstr>
      <vt:lpstr>Phonological terms</vt:lpstr>
      <vt:lpstr>English alphabetic code</vt:lpstr>
      <vt:lpstr>Blending</vt:lpstr>
      <vt:lpstr>Segmenting</vt:lpstr>
      <vt:lpstr>PowerPoint Presentation</vt:lpstr>
      <vt:lpstr>How many sounds are in these words?</vt:lpstr>
      <vt:lpstr>Common exception words (Tricky words/high frequency words) </vt:lpstr>
      <vt:lpstr>PowerPoint Presentation</vt:lpstr>
      <vt:lpstr>Let’s have a look at some of the resources we use in our RWI programme</vt:lpstr>
      <vt:lpstr>Sound cards and mini books</vt:lpstr>
      <vt:lpstr>At home </vt:lpstr>
      <vt:lpstr>Online resources and games</vt:lpstr>
      <vt:lpstr>PowerPoint Presentation</vt:lpstr>
      <vt:lpstr>These are the resources</vt:lpstr>
      <vt:lpstr>How will the test be done?</vt:lpstr>
    </vt:vector>
  </TitlesOfParts>
  <Company>Herts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 workshop</dc:title>
  <dc:creator>Ann Scorer</dc:creator>
  <cp:lastModifiedBy>Maria Keeley</cp:lastModifiedBy>
  <cp:revision>310</cp:revision>
  <cp:lastPrinted>2014-02-12T14:57:42Z</cp:lastPrinted>
  <dcterms:created xsi:type="dcterms:W3CDTF">2007-10-08T19:26:14Z</dcterms:created>
  <dcterms:modified xsi:type="dcterms:W3CDTF">2023-01-26T14:39:20Z</dcterms:modified>
</cp:coreProperties>
</file>