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71" r:id="rId3"/>
    <p:sldId id="260" r:id="rId4"/>
    <p:sldId id="267" r:id="rId5"/>
    <p:sldId id="268" r:id="rId6"/>
    <p:sldId id="257" r:id="rId7"/>
    <p:sldId id="258" r:id="rId8"/>
    <p:sldId id="269" r:id="rId9"/>
    <p:sldId id="261" r:id="rId10"/>
    <p:sldId id="265" r:id="rId11"/>
    <p:sldId id="266" r:id="rId12"/>
    <p:sldId id="264" r:id="rId13"/>
    <p:sldId id="26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73681-F98B-4E37-B968-5873FADED70C}" v="46" dt="2022-09-15T14:11:30.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32" y="6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zie Blamires" userId="1e343ed3-d220-47f1-8f8d-89d6975db335" providerId="ADAL" clId="{50773681-F98B-4E37-B968-5873FADED70C}"/>
    <pc:docChg chg="custSel modSld">
      <pc:chgData name="Lizzie Blamires" userId="1e343ed3-d220-47f1-8f8d-89d6975db335" providerId="ADAL" clId="{50773681-F98B-4E37-B968-5873FADED70C}" dt="2022-09-15T14:34:21.624" v="1298" actId="20577"/>
      <pc:docMkLst>
        <pc:docMk/>
      </pc:docMkLst>
      <pc:sldChg chg="addSp delSp modSp mod setBg">
        <pc:chgData name="Lizzie Blamires" userId="1e343ed3-d220-47f1-8f8d-89d6975db335" providerId="ADAL" clId="{50773681-F98B-4E37-B968-5873FADED70C}" dt="2022-09-15T14:34:21.624" v="1298" actId="20577"/>
        <pc:sldMkLst>
          <pc:docMk/>
          <pc:sldMk cId="372230971" sldId="256"/>
        </pc:sldMkLst>
        <pc:spChg chg="mod">
          <ac:chgData name="Lizzie Blamires" userId="1e343ed3-d220-47f1-8f8d-89d6975db335" providerId="ADAL" clId="{50773681-F98B-4E37-B968-5873FADED70C}" dt="2022-09-15T14:34:21.624" v="1298" actId="20577"/>
          <ac:spMkLst>
            <pc:docMk/>
            <pc:sldMk cId="372230971" sldId="256"/>
            <ac:spMk id="2" creationId="{00000000-0000-0000-0000-000000000000}"/>
          </ac:spMkLst>
        </pc:spChg>
        <pc:picChg chg="add mod">
          <ac:chgData name="Lizzie Blamires" userId="1e343ed3-d220-47f1-8f8d-89d6975db335" providerId="ADAL" clId="{50773681-F98B-4E37-B968-5873FADED70C}" dt="2022-09-15T14:08:59.449" v="1264" actId="1076"/>
          <ac:picMkLst>
            <pc:docMk/>
            <pc:sldMk cId="372230971" sldId="256"/>
            <ac:picMk id="4" creationId="{84FF2967-C1FE-8DCE-D5B1-D1C64EB0A7EA}"/>
          </ac:picMkLst>
        </pc:picChg>
        <pc:picChg chg="mod">
          <ac:chgData name="Lizzie Blamires" userId="1e343ed3-d220-47f1-8f8d-89d6975db335" providerId="ADAL" clId="{50773681-F98B-4E37-B968-5873FADED70C}" dt="2022-09-15T14:10:59.510" v="1283" actId="1076"/>
          <ac:picMkLst>
            <pc:docMk/>
            <pc:sldMk cId="372230971" sldId="256"/>
            <ac:picMk id="6" creationId="{00000000-0000-0000-0000-000000000000}"/>
          </ac:picMkLst>
        </pc:picChg>
        <pc:picChg chg="add mod">
          <ac:chgData name="Lizzie Blamires" userId="1e343ed3-d220-47f1-8f8d-89d6975db335" providerId="ADAL" clId="{50773681-F98B-4E37-B968-5873FADED70C}" dt="2022-09-15T14:11:07.558" v="1286" actId="1076"/>
          <ac:picMkLst>
            <pc:docMk/>
            <pc:sldMk cId="372230971" sldId="256"/>
            <ac:picMk id="7" creationId="{08FD57DC-0A67-00F4-3C56-8AF7690426BE}"/>
          </ac:picMkLst>
        </pc:picChg>
        <pc:picChg chg="add mod">
          <ac:chgData name="Lizzie Blamires" userId="1e343ed3-d220-47f1-8f8d-89d6975db335" providerId="ADAL" clId="{50773681-F98B-4E37-B968-5873FADED70C}" dt="2022-09-15T14:11:04.042" v="1285" actId="14100"/>
          <ac:picMkLst>
            <pc:docMk/>
            <pc:sldMk cId="372230971" sldId="256"/>
            <ac:picMk id="9" creationId="{139B2198-851F-67ED-446F-37FF4FD36B0A}"/>
          </ac:picMkLst>
        </pc:picChg>
        <pc:picChg chg="del">
          <ac:chgData name="Lizzie Blamires" userId="1e343ed3-d220-47f1-8f8d-89d6975db335" providerId="ADAL" clId="{50773681-F98B-4E37-B968-5873FADED70C}" dt="2022-09-15T09:37:38.666" v="5" actId="478"/>
          <ac:picMkLst>
            <pc:docMk/>
            <pc:sldMk cId="372230971" sldId="256"/>
            <ac:picMk id="1026" creationId="{304017B2-68E0-43D1-B011-98CB72DD85F5}"/>
          </ac:picMkLst>
        </pc:picChg>
      </pc:sldChg>
      <pc:sldChg chg="modSp mod">
        <pc:chgData name="Lizzie Blamires" userId="1e343ed3-d220-47f1-8f8d-89d6975db335" providerId="ADAL" clId="{50773681-F98B-4E37-B968-5873FADED70C}" dt="2022-09-15T09:49:43.829" v="845" actId="1076"/>
        <pc:sldMkLst>
          <pc:docMk/>
          <pc:sldMk cId="693250985" sldId="257"/>
        </pc:sldMkLst>
        <pc:spChg chg="mod">
          <ac:chgData name="Lizzie Blamires" userId="1e343ed3-d220-47f1-8f8d-89d6975db335" providerId="ADAL" clId="{50773681-F98B-4E37-B968-5873FADED70C}" dt="2022-09-15T09:49:43.829" v="845" actId="1076"/>
          <ac:spMkLst>
            <pc:docMk/>
            <pc:sldMk cId="693250985" sldId="257"/>
            <ac:spMk id="2" creationId="{00000000-0000-0000-0000-000000000000}"/>
          </ac:spMkLst>
        </pc:spChg>
        <pc:spChg chg="mod">
          <ac:chgData name="Lizzie Blamires" userId="1e343ed3-d220-47f1-8f8d-89d6975db335" providerId="ADAL" clId="{50773681-F98B-4E37-B968-5873FADED70C}" dt="2022-09-15T09:47:56.618" v="724" actId="27636"/>
          <ac:spMkLst>
            <pc:docMk/>
            <pc:sldMk cId="693250985" sldId="257"/>
            <ac:spMk id="3" creationId="{00000000-0000-0000-0000-000000000000}"/>
          </ac:spMkLst>
        </pc:spChg>
        <pc:spChg chg="mod">
          <ac:chgData name="Lizzie Blamires" userId="1e343ed3-d220-47f1-8f8d-89d6975db335" providerId="ADAL" clId="{50773681-F98B-4E37-B968-5873FADED70C}" dt="2022-09-15T09:46:25.549" v="609" actId="2711"/>
          <ac:spMkLst>
            <pc:docMk/>
            <pc:sldMk cId="693250985" sldId="257"/>
            <ac:spMk id="7" creationId="{00000000-0000-0000-0000-000000000000}"/>
          </ac:spMkLst>
        </pc:spChg>
        <pc:spChg chg="mod">
          <ac:chgData name="Lizzie Blamires" userId="1e343ed3-d220-47f1-8f8d-89d6975db335" providerId="ADAL" clId="{50773681-F98B-4E37-B968-5873FADED70C}" dt="2022-09-15T09:46:25.549" v="609" actId="2711"/>
          <ac:spMkLst>
            <pc:docMk/>
            <pc:sldMk cId="693250985" sldId="257"/>
            <ac:spMk id="8" creationId="{00000000-0000-0000-0000-000000000000}"/>
          </ac:spMkLst>
        </pc:spChg>
        <pc:picChg chg="mod">
          <ac:chgData name="Lizzie Blamires" userId="1e343ed3-d220-47f1-8f8d-89d6975db335" providerId="ADAL" clId="{50773681-F98B-4E37-B968-5873FADED70C}" dt="2022-09-15T09:49:41.331" v="844" actId="14100"/>
          <ac:picMkLst>
            <pc:docMk/>
            <pc:sldMk cId="693250985" sldId="257"/>
            <ac:picMk id="6" creationId="{00000000-0000-0000-0000-000000000000}"/>
          </ac:picMkLst>
        </pc:picChg>
        <pc:picChg chg="mod">
          <ac:chgData name="Lizzie Blamires" userId="1e343ed3-d220-47f1-8f8d-89d6975db335" providerId="ADAL" clId="{50773681-F98B-4E37-B968-5873FADED70C}" dt="2022-09-15T09:47:19.922" v="704" actId="1076"/>
          <ac:picMkLst>
            <pc:docMk/>
            <pc:sldMk cId="693250985" sldId="257"/>
            <ac:picMk id="11" creationId="{00000000-0000-0000-0000-000000000000}"/>
          </ac:picMkLst>
        </pc:picChg>
        <pc:picChg chg="mod">
          <ac:chgData name="Lizzie Blamires" userId="1e343ed3-d220-47f1-8f8d-89d6975db335" providerId="ADAL" clId="{50773681-F98B-4E37-B968-5873FADED70C}" dt="2022-09-15T09:47:15.426" v="703" actId="1076"/>
          <ac:picMkLst>
            <pc:docMk/>
            <pc:sldMk cId="693250985" sldId="257"/>
            <ac:picMk id="2058" creationId="{00000000-0000-0000-0000-000000000000}"/>
          </ac:picMkLst>
        </pc:picChg>
      </pc:sldChg>
      <pc:sldChg chg="modSp mod">
        <pc:chgData name="Lizzie Blamires" userId="1e343ed3-d220-47f1-8f8d-89d6975db335" providerId="ADAL" clId="{50773681-F98B-4E37-B968-5873FADED70C}" dt="2022-09-15T09:49:35.001" v="842" actId="1076"/>
        <pc:sldMkLst>
          <pc:docMk/>
          <pc:sldMk cId="617184073" sldId="258"/>
        </pc:sldMkLst>
        <pc:spChg chg="mod">
          <ac:chgData name="Lizzie Blamires" userId="1e343ed3-d220-47f1-8f8d-89d6975db335" providerId="ADAL" clId="{50773681-F98B-4E37-B968-5873FADED70C}" dt="2022-09-15T09:49:32.829" v="841" actId="1076"/>
          <ac:spMkLst>
            <pc:docMk/>
            <pc:sldMk cId="617184073" sldId="258"/>
            <ac:spMk id="2" creationId="{00000000-0000-0000-0000-000000000000}"/>
          </ac:spMkLst>
        </pc:spChg>
        <pc:spChg chg="mod">
          <ac:chgData name="Lizzie Blamires" userId="1e343ed3-d220-47f1-8f8d-89d6975db335" providerId="ADAL" clId="{50773681-F98B-4E37-B968-5873FADED70C}" dt="2022-09-15T09:49:35.001" v="842" actId="1076"/>
          <ac:spMkLst>
            <pc:docMk/>
            <pc:sldMk cId="617184073" sldId="258"/>
            <ac:spMk id="3" creationId="{00000000-0000-0000-0000-000000000000}"/>
          </ac:spMkLst>
        </pc:spChg>
        <pc:picChg chg="mod">
          <ac:chgData name="Lizzie Blamires" userId="1e343ed3-d220-47f1-8f8d-89d6975db335" providerId="ADAL" clId="{50773681-F98B-4E37-B968-5873FADED70C}" dt="2022-09-15T09:49:29.701" v="840" actId="1076"/>
          <ac:picMkLst>
            <pc:docMk/>
            <pc:sldMk cId="617184073" sldId="258"/>
            <ac:picMk id="5" creationId="{00000000-0000-0000-0000-000000000000}"/>
          </ac:picMkLst>
        </pc:picChg>
      </pc:sldChg>
      <pc:sldChg chg="modSp mod">
        <pc:chgData name="Lizzie Blamires" userId="1e343ed3-d220-47f1-8f8d-89d6975db335" providerId="ADAL" clId="{50773681-F98B-4E37-B968-5873FADED70C}" dt="2022-09-15T14:11:44.795" v="1295" actId="1076"/>
        <pc:sldMkLst>
          <pc:docMk/>
          <pc:sldMk cId="1586113601" sldId="260"/>
        </pc:sldMkLst>
        <pc:spChg chg="mod">
          <ac:chgData name="Lizzie Blamires" userId="1e343ed3-d220-47f1-8f8d-89d6975db335" providerId="ADAL" clId="{50773681-F98B-4E37-B968-5873FADED70C}" dt="2022-09-15T14:11:42.495" v="1294" actId="1076"/>
          <ac:spMkLst>
            <pc:docMk/>
            <pc:sldMk cId="1586113601" sldId="260"/>
            <ac:spMk id="2" creationId="{00000000-0000-0000-0000-000000000000}"/>
          </ac:spMkLst>
        </pc:spChg>
        <pc:spChg chg="mod">
          <ac:chgData name="Lizzie Blamires" userId="1e343ed3-d220-47f1-8f8d-89d6975db335" providerId="ADAL" clId="{50773681-F98B-4E37-B968-5873FADED70C}" dt="2022-09-15T14:11:44.795" v="1295" actId="1076"/>
          <ac:spMkLst>
            <pc:docMk/>
            <pc:sldMk cId="1586113601" sldId="260"/>
            <ac:spMk id="3" creationId="{00000000-0000-0000-0000-000000000000}"/>
          </ac:spMkLst>
        </pc:spChg>
        <pc:picChg chg="mod">
          <ac:chgData name="Lizzie Blamires" userId="1e343ed3-d220-47f1-8f8d-89d6975db335" providerId="ADAL" clId="{50773681-F98B-4E37-B968-5873FADED70C}" dt="2022-09-15T14:11:30.115" v="1293" actId="14100"/>
          <ac:picMkLst>
            <pc:docMk/>
            <pc:sldMk cId="1586113601" sldId="260"/>
            <ac:picMk id="1026" creationId="{00000000-0000-0000-0000-000000000000}"/>
          </ac:picMkLst>
        </pc:picChg>
      </pc:sldChg>
      <pc:sldChg chg="modSp mod">
        <pc:chgData name="Lizzie Blamires" userId="1e343ed3-d220-47f1-8f8d-89d6975db335" providerId="ADAL" clId="{50773681-F98B-4E37-B968-5873FADED70C}" dt="2022-09-15T13:59:17.495" v="986" actId="14100"/>
        <pc:sldMkLst>
          <pc:docMk/>
          <pc:sldMk cId="2907101462" sldId="261"/>
        </pc:sldMkLst>
        <pc:spChg chg="mod">
          <ac:chgData name="Lizzie Blamires" userId="1e343ed3-d220-47f1-8f8d-89d6975db335" providerId="ADAL" clId="{50773681-F98B-4E37-B968-5873FADED70C}" dt="2022-09-15T09:51:35.878" v="982" actId="1076"/>
          <ac:spMkLst>
            <pc:docMk/>
            <pc:sldMk cId="2907101462" sldId="261"/>
            <ac:spMk id="2" creationId="{00000000-0000-0000-0000-000000000000}"/>
          </ac:spMkLst>
        </pc:spChg>
        <pc:spChg chg="mod">
          <ac:chgData name="Lizzie Blamires" userId="1e343ed3-d220-47f1-8f8d-89d6975db335" providerId="ADAL" clId="{50773681-F98B-4E37-B968-5873FADED70C}" dt="2022-09-15T13:59:17.495" v="986" actId="14100"/>
          <ac:spMkLst>
            <pc:docMk/>
            <pc:sldMk cId="2907101462" sldId="261"/>
            <ac:spMk id="3" creationId="{00000000-0000-0000-0000-000000000000}"/>
          </ac:spMkLst>
        </pc:spChg>
        <pc:picChg chg="mod">
          <ac:chgData name="Lizzie Blamires" userId="1e343ed3-d220-47f1-8f8d-89d6975db335" providerId="ADAL" clId="{50773681-F98B-4E37-B968-5873FADED70C}" dt="2022-09-15T09:51:31.468" v="980" actId="14100"/>
          <ac:picMkLst>
            <pc:docMk/>
            <pc:sldMk cId="2907101462" sldId="261"/>
            <ac:picMk id="5" creationId="{00000000-0000-0000-0000-000000000000}"/>
          </ac:picMkLst>
        </pc:picChg>
      </pc:sldChg>
      <pc:sldChg chg="modSp mod">
        <pc:chgData name="Lizzie Blamires" userId="1e343ed3-d220-47f1-8f8d-89d6975db335" providerId="ADAL" clId="{50773681-F98B-4E37-B968-5873FADED70C}" dt="2022-09-15T14:05:58.044" v="1209" actId="20577"/>
        <pc:sldMkLst>
          <pc:docMk/>
          <pc:sldMk cId="1983511955" sldId="262"/>
        </pc:sldMkLst>
        <pc:spChg chg="mod">
          <ac:chgData name="Lizzie Blamires" userId="1e343ed3-d220-47f1-8f8d-89d6975db335" providerId="ADAL" clId="{50773681-F98B-4E37-B968-5873FADED70C}" dt="2022-09-15T14:04:45.519" v="1133" actId="1076"/>
          <ac:spMkLst>
            <pc:docMk/>
            <pc:sldMk cId="1983511955" sldId="262"/>
            <ac:spMk id="2" creationId="{00000000-0000-0000-0000-000000000000}"/>
          </ac:spMkLst>
        </pc:spChg>
        <pc:spChg chg="mod">
          <ac:chgData name="Lizzie Blamires" userId="1e343ed3-d220-47f1-8f8d-89d6975db335" providerId="ADAL" clId="{50773681-F98B-4E37-B968-5873FADED70C}" dt="2022-09-15T14:05:58.044" v="1209" actId="20577"/>
          <ac:spMkLst>
            <pc:docMk/>
            <pc:sldMk cId="1983511955" sldId="262"/>
            <ac:spMk id="3" creationId="{00000000-0000-0000-0000-000000000000}"/>
          </ac:spMkLst>
        </pc:spChg>
        <pc:picChg chg="mod">
          <ac:chgData name="Lizzie Blamires" userId="1e343ed3-d220-47f1-8f8d-89d6975db335" providerId="ADAL" clId="{50773681-F98B-4E37-B968-5873FADED70C}" dt="2022-09-15T14:04:29.476" v="1125" actId="1076"/>
          <ac:picMkLst>
            <pc:docMk/>
            <pc:sldMk cId="1983511955" sldId="262"/>
            <ac:picMk id="5" creationId="{00000000-0000-0000-0000-000000000000}"/>
          </ac:picMkLst>
        </pc:picChg>
      </pc:sldChg>
      <pc:sldChg chg="modSp mod">
        <pc:chgData name="Lizzie Blamires" userId="1e343ed3-d220-47f1-8f8d-89d6975db335" providerId="ADAL" clId="{50773681-F98B-4E37-B968-5873FADED70C}" dt="2022-09-15T14:04:23.619" v="1124" actId="1076"/>
        <pc:sldMkLst>
          <pc:docMk/>
          <pc:sldMk cId="3884911646" sldId="264"/>
        </pc:sldMkLst>
        <pc:spChg chg="mod">
          <ac:chgData name="Lizzie Blamires" userId="1e343ed3-d220-47f1-8f8d-89d6975db335" providerId="ADAL" clId="{50773681-F98B-4E37-B968-5873FADED70C}" dt="2022-09-15T14:04:15.308" v="1121" actId="1076"/>
          <ac:spMkLst>
            <pc:docMk/>
            <pc:sldMk cId="3884911646" sldId="264"/>
            <ac:spMk id="2" creationId="{00000000-0000-0000-0000-000000000000}"/>
          </ac:spMkLst>
        </pc:spChg>
        <pc:spChg chg="mod">
          <ac:chgData name="Lizzie Blamires" userId="1e343ed3-d220-47f1-8f8d-89d6975db335" providerId="ADAL" clId="{50773681-F98B-4E37-B968-5873FADED70C}" dt="2022-09-15T14:04:18.585" v="1122" actId="1076"/>
          <ac:spMkLst>
            <pc:docMk/>
            <pc:sldMk cId="3884911646" sldId="264"/>
            <ac:spMk id="3" creationId="{00000000-0000-0000-0000-000000000000}"/>
          </ac:spMkLst>
        </pc:spChg>
        <pc:spChg chg="mod">
          <ac:chgData name="Lizzie Blamires" userId="1e343ed3-d220-47f1-8f8d-89d6975db335" providerId="ADAL" clId="{50773681-F98B-4E37-B968-5873FADED70C}" dt="2022-09-15T14:04:20.903" v="1123" actId="1076"/>
          <ac:spMkLst>
            <pc:docMk/>
            <pc:sldMk cId="3884911646" sldId="264"/>
            <ac:spMk id="5" creationId="{00000000-0000-0000-0000-000000000000}"/>
          </ac:spMkLst>
        </pc:spChg>
        <pc:spChg chg="mod">
          <ac:chgData name="Lizzie Blamires" userId="1e343ed3-d220-47f1-8f8d-89d6975db335" providerId="ADAL" clId="{50773681-F98B-4E37-B968-5873FADED70C}" dt="2022-09-15T14:04:23.619" v="1124" actId="1076"/>
          <ac:spMkLst>
            <pc:docMk/>
            <pc:sldMk cId="3884911646" sldId="264"/>
            <ac:spMk id="6" creationId="{00000000-0000-0000-0000-000000000000}"/>
          </ac:spMkLst>
        </pc:spChg>
        <pc:picChg chg="mod">
          <ac:chgData name="Lizzie Blamires" userId="1e343ed3-d220-47f1-8f8d-89d6975db335" providerId="ADAL" clId="{50773681-F98B-4E37-B968-5873FADED70C}" dt="2022-09-15T14:04:12.344" v="1120" actId="1076"/>
          <ac:picMkLst>
            <pc:docMk/>
            <pc:sldMk cId="3884911646" sldId="264"/>
            <ac:picMk id="7" creationId="{00000000-0000-0000-0000-000000000000}"/>
          </ac:picMkLst>
        </pc:picChg>
      </pc:sldChg>
      <pc:sldChg chg="addSp delSp modSp mod">
        <pc:chgData name="Lizzie Blamires" userId="1e343ed3-d220-47f1-8f8d-89d6975db335" providerId="ADAL" clId="{50773681-F98B-4E37-B968-5873FADED70C}" dt="2022-09-15T14:03:06.811" v="1105" actId="1076"/>
        <pc:sldMkLst>
          <pc:docMk/>
          <pc:sldMk cId="571222571" sldId="265"/>
        </pc:sldMkLst>
        <pc:spChg chg="mod">
          <ac:chgData name="Lizzie Blamires" userId="1e343ed3-d220-47f1-8f8d-89d6975db335" providerId="ADAL" clId="{50773681-F98B-4E37-B968-5873FADED70C}" dt="2022-09-15T13:59:35.477" v="989" actId="1076"/>
          <ac:spMkLst>
            <pc:docMk/>
            <pc:sldMk cId="571222571" sldId="265"/>
            <ac:spMk id="2" creationId="{00000000-0000-0000-0000-000000000000}"/>
          </ac:spMkLst>
        </pc:spChg>
        <pc:spChg chg="mod">
          <ac:chgData name="Lizzie Blamires" userId="1e343ed3-d220-47f1-8f8d-89d6975db335" providerId="ADAL" clId="{50773681-F98B-4E37-B968-5873FADED70C}" dt="2022-09-15T14:02:25.353" v="1097" actId="20577"/>
          <ac:spMkLst>
            <pc:docMk/>
            <pc:sldMk cId="571222571" sldId="265"/>
            <ac:spMk id="3" creationId="{0F34E1DE-1FDC-DF63-966F-B5D7BA6FCD2F}"/>
          </ac:spMkLst>
        </pc:spChg>
        <pc:spChg chg="add del mod">
          <ac:chgData name="Lizzie Blamires" userId="1e343ed3-d220-47f1-8f8d-89d6975db335" providerId="ADAL" clId="{50773681-F98B-4E37-B968-5873FADED70C}" dt="2022-09-15T14:00:19.070" v="1011" actId="478"/>
          <ac:spMkLst>
            <pc:docMk/>
            <pc:sldMk cId="571222571" sldId="265"/>
            <ac:spMk id="7" creationId="{665FC3B2-B538-5D76-836A-DB3E2B90C751}"/>
          </ac:spMkLst>
        </pc:spChg>
        <pc:picChg chg="mod">
          <ac:chgData name="Lizzie Blamires" userId="1e343ed3-d220-47f1-8f8d-89d6975db335" providerId="ADAL" clId="{50773681-F98B-4E37-B968-5873FADED70C}" dt="2022-09-15T13:59:32.808" v="988" actId="1076"/>
          <ac:picMkLst>
            <pc:docMk/>
            <pc:sldMk cId="571222571" sldId="265"/>
            <ac:picMk id="5" creationId="{00000000-0000-0000-0000-000000000000}"/>
          </ac:picMkLst>
        </pc:picChg>
        <pc:picChg chg="del mod">
          <ac:chgData name="Lizzie Blamires" userId="1e343ed3-d220-47f1-8f8d-89d6975db335" providerId="ADAL" clId="{50773681-F98B-4E37-B968-5873FADED70C}" dt="2022-09-15T14:00:16.629" v="1010" actId="478"/>
          <ac:picMkLst>
            <pc:docMk/>
            <pc:sldMk cId="571222571" sldId="265"/>
            <ac:picMk id="6" creationId="{595FCE70-DB84-4BD5-A310-6C24D8060AB0}"/>
          </ac:picMkLst>
        </pc:picChg>
        <pc:picChg chg="add mod">
          <ac:chgData name="Lizzie Blamires" userId="1e343ed3-d220-47f1-8f8d-89d6975db335" providerId="ADAL" clId="{50773681-F98B-4E37-B968-5873FADED70C}" dt="2022-09-15T14:02:32.480" v="1100" actId="14100"/>
          <ac:picMkLst>
            <pc:docMk/>
            <pc:sldMk cId="571222571" sldId="265"/>
            <ac:picMk id="9" creationId="{44B34990-6EDC-F674-0A1F-CDE28FE166D7}"/>
          </ac:picMkLst>
        </pc:picChg>
        <pc:picChg chg="add mod">
          <ac:chgData name="Lizzie Blamires" userId="1e343ed3-d220-47f1-8f8d-89d6975db335" providerId="ADAL" clId="{50773681-F98B-4E37-B968-5873FADED70C}" dt="2022-09-15T14:03:06.811" v="1105" actId="1076"/>
          <ac:picMkLst>
            <pc:docMk/>
            <pc:sldMk cId="571222571" sldId="265"/>
            <ac:picMk id="11" creationId="{187CD7B7-7B51-5605-E53A-6DD2D360D7A6}"/>
          </ac:picMkLst>
        </pc:picChg>
      </pc:sldChg>
      <pc:sldChg chg="modSp mod">
        <pc:chgData name="Lizzie Blamires" userId="1e343ed3-d220-47f1-8f8d-89d6975db335" providerId="ADAL" clId="{50773681-F98B-4E37-B968-5873FADED70C}" dt="2022-09-15T14:03:59.522" v="1118" actId="1076"/>
        <pc:sldMkLst>
          <pc:docMk/>
          <pc:sldMk cId="461263210" sldId="266"/>
        </pc:sldMkLst>
        <pc:spChg chg="mod">
          <ac:chgData name="Lizzie Blamires" userId="1e343ed3-d220-47f1-8f8d-89d6975db335" providerId="ADAL" clId="{50773681-F98B-4E37-B968-5873FADED70C}" dt="2022-09-15T14:03:52.545" v="1115" actId="1076"/>
          <ac:spMkLst>
            <pc:docMk/>
            <pc:sldMk cId="461263210" sldId="266"/>
            <ac:spMk id="2" creationId="{00000000-0000-0000-0000-000000000000}"/>
          </ac:spMkLst>
        </pc:spChg>
        <pc:spChg chg="mod">
          <ac:chgData name="Lizzie Blamires" userId="1e343ed3-d220-47f1-8f8d-89d6975db335" providerId="ADAL" clId="{50773681-F98B-4E37-B968-5873FADED70C}" dt="2022-09-15T14:03:54.684" v="1116" actId="1076"/>
          <ac:spMkLst>
            <pc:docMk/>
            <pc:sldMk cId="461263210" sldId="266"/>
            <ac:spMk id="4" creationId="{2AA57E6B-9FA5-C52C-2F29-896B9B2ABF9F}"/>
          </ac:spMkLst>
        </pc:spChg>
        <pc:picChg chg="mod">
          <ac:chgData name="Lizzie Blamires" userId="1e343ed3-d220-47f1-8f8d-89d6975db335" providerId="ADAL" clId="{50773681-F98B-4E37-B968-5873FADED70C}" dt="2022-09-15T14:03:59.522" v="1118" actId="1076"/>
          <ac:picMkLst>
            <pc:docMk/>
            <pc:sldMk cId="461263210" sldId="266"/>
            <ac:picMk id="6" creationId="{00000000-0000-0000-0000-000000000000}"/>
          </ac:picMkLst>
        </pc:picChg>
        <pc:picChg chg="mod">
          <ac:chgData name="Lizzie Blamires" userId="1e343ed3-d220-47f1-8f8d-89d6975db335" providerId="ADAL" clId="{50773681-F98B-4E37-B968-5873FADED70C}" dt="2022-09-15T14:03:48.832" v="1114" actId="14100"/>
          <ac:picMkLst>
            <pc:docMk/>
            <pc:sldMk cId="461263210" sldId="266"/>
            <ac:picMk id="8" creationId="{00000000-0000-0000-0000-000000000000}"/>
          </ac:picMkLst>
        </pc:picChg>
      </pc:sldChg>
      <pc:sldChg chg="addSp delSp modSp mod delDesignElem">
        <pc:chgData name="Lizzie Blamires" userId="1e343ed3-d220-47f1-8f8d-89d6975db335" providerId="ADAL" clId="{50773681-F98B-4E37-B968-5873FADED70C}" dt="2022-09-15T14:07:58.879" v="1250" actId="14100"/>
        <pc:sldMkLst>
          <pc:docMk/>
          <pc:sldMk cId="1721001596" sldId="267"/>
        </pc:sldMkLst>
        <pc:spChg chg="mod">
          <ac:chgData name="Lizzie Blamires" userId="1e343ed3-d220-47f1-8f8d-89d6975db335" providerId="ADAL" clId="{50773681-F98B-4E37-B968-5873FADED70C}" dt="2022-09-15T14:07:06.686" v="1246" actId="207"/>
          <ac:spMkLst>
            <pc:docMk/>
            <pc:sldMk cId="1721001596" sldId="267"/>
            <ac:spMk id="2" creationId="{00000000-0000-0000-0000-000000000000}"/>
          </ac:spMkLst>
        </pc:spChg>
        <pc:spChg chg="del">
          <ac:chgData name="Lizzie Blamires" userId="1e343ed3-d220-47f1-8f8d-89d6975db335" providerId="ADAL" clId="{50773681-F98B-4E37-B968-5873FADED70C}" dt="2022-09-15T09:37:42.878" v="7"/>
          <ac:spMkLst>
            <pc:docMk/>
            <pc:sldMk cId="1721001596" sldId="267"/>
            <ac:spMk id="34" creationId="{4AC0CD9D-7610-4620-93B4-798CCD9AB581}"/>
          </ac:spMkLst>
        </pc:spChg>
        <pc:spChg chg="del">
          <ac:chgData name="Lizzie Blamires" userId="1e343ed3-d220-47f1-8f8d-89d6975db335" providerId="ADAL" clId="{50773681-F98B-4E37-B968-5873FADED70C}" dt="2022-09-15T09:37:42.878" v="7"/>
          <ac:spMkLst>
            <pc:docMk/>
            <pc:sldMk cId="1721001596" sldId="267"/>
            <ac:spMk id="37" creationId="{DE4D62F9-188E-4530-84C2-24BDEE4BEB82}"/>
          </ac:spMkLst>
        </pc:spChg>
        <pc:spChg chg="del">
          <ac:chgData name="Lizzie Blamires" userId="1e343ed3-d220-47f1-8f8d-89d6975db335" providerId="ADAL" clId="{50773681-F98B-4E37-B968-5873FADED70C}" dt="2022-09-15T09:37:42.878" v="7"/>
          <ac:spMkLst>
            <pc:docMk/>
            <pc:sldMk cId="1721001596" sldId="267"/>
            <ac:spMk id="38" creationId="{D67CA421-FA2B-47ED-A101-F8BBEBB2976B}"/>
          </ac:spMkLst>
        </pc:spChg>
        <pc:spChg chg="del">
          <ac:chgData name="Lizzie Blamires" userId="1e343ed3-d220-47f1-8f8d-89d6975db335" providerId="ADAL" clId="{50773681-F98B-4E37-B968-5873FADED70C}" dt="2022-09-15T09:37:42.878" v="7"/>
          <ac:spMkLst>
            <pc:docMk/>
            <pc:sldMk cId="1721001596" sldId="267"/>
            <ac:spMk id="39" creationId="{12425D82-CD5E-45A4-9542-70951E59F2D1}"/>
          </ac:spMkLst>
        </pc:spChg>
        <pc:spChg chg="del">
          <ac:chgData name="Lizzie Blamires" userId="1e343ed3-d220-47f1-8f8d-89d6975db335" providerId="ADAL" clId="{50773681-F98B-4E37-B968-5873FADED70C}" dt="2022-09-15T09:37:42.878" v="7"/>
          <ac:spMkLst>
            <pc:docMk/>
            <pc:sldMk cId="1721001596" sldId="267"/>
            <ac:spMk id="40" creationId="{221DB897-A621-4D5F-AC81-91199AC4370E}"/>
          </ac:spMkLst>
        </pc:spChg>
        <pc:picChg chg="mod">
          <ac:chgData name="Lizzie Blamires" userId="1e343ed3-d220-47f1-8f8d-89d6975db335" providerId="ADAL" clId="{50773681-F98B-4E37-B968-5873FADED70C}" dt="2022-09-15T14:06:58.187" v="1244" actId="14100"/>
          <ac:picMkLst>
            <pc:docMk/>
            <pc:sldMk cId="1721001596" sldId="267"/>
            <ac:picMk id="4" creationId="{00000000-0000-0000-0000-000000000000}"/>
          </ac:picMkLst>
        </pc:picChg>
        <pc:picChg chg="add mod">
          <ac:chgData name="Lizzie Blamires" userId="1e343ed3-d220-47f1-8f8d-89d6975db335" providerId="ADAL" clId="{50773681-F98B-4E37-B968-5873FADED70C}" dt="2022-09-15T14:07:58.879" v="1250" actId="14100"/>
          <ac:picMkLst>
            <pc:docMk/>
            <pc:sldMk cId="1721001596" sldId="267"/>
            <ac:picMk id="5" creationId="{8D1B37BB-61EE-E5B8-7394-3E9CC7BD3D86}"/>
          </ac:picMkLst>
        </pc:picChg>
        <pc:picChg chg="del">
          <ac:chgData name="Lizzie Blamires" userId="1e343ed3-d220-47f1-8f8d-89d6975db335" providerId="ADAL" clId="{50773681-F98B-4E37-B968-5873FADED70C}" dt="2022-09-15T09:41:40.482" v="120" actId="478"/>
          <ac:picMkLst>
            <pc:docMk/>
            <pc:sldMk cId="1721001596" sldId="267"/>
            <ac:picMk id="7" creationId="{6371FA51-D007-9FE9-249A-0236975DC7B1}"/>
          </ac:picMkLst>
        </pc:picChg>
        <pc:picChg chg="del">
          <ac:chgData name="Lizzie Blamires" userId="1e343ed3-d220-47f1-8f8d-89d6975db335" providerId="ADAL" clId="{50773681-F98B-4E37-B968-5873FADED70C}" dt="2022-09-15T09:37:42.878" v="7"/>
          <ac:picMkLst>
            <pc:docMk/>
            <pc:sldMk cId="1721001596" sldId="267"/>
            <ac:picMk id="32" creationId="{41B68C77-138E-4BF7-A276-BD0C78A4219F}"/>
          </ac:picMkLst>
        </pc:picChg>
        <pc:picChg chg="del">
          <ac:chgData name="Lizzie Blamires" userId="1e343ed3-d220-47f1-8f8d-89d6975db335" providerId="ADAL" clId="{50773681-F98B-4E37-B968-5873FADED70C}" dt="2022-09-15T09:37:42.878" v="7"/>
          <ac:picMkLst>
            <pc:docMk/>
            <pc:sldMk cId="1721001596" sldId="267"/>
            <ac:picMk id="33" creationId="{7C268552-D473-46ED-B1B8-422042C4DEF1}"/>
          </ac:picMkLst>
        </pc:picChg>
        <pc:picChg chg="del">
          <ac:chgData name="Lizzie Blamires" userId="1e343ed3-d220-47f1-8f8d-89d6975db335" providerId="ADAL" clId="{50773681-F98B-4E37-B968-5873FADED70C}" dt="2022-09-15T09:37:42.878" v="7"/>
          <ac:picMkLst>
            <pc:docMk/>
            <pc:sldMk cId="1721001596" sldId="267"/>
            <ac:picMk id="35" creationId="{B9238B3E-24AA-439A-B527-6C5DF6D72145}"/>
          </ac:picMkLst>
        </pc:picChg>
        <pc:picChg chg="del">
          <ac:chgData name="Lizzie Blamires" userId="1e343ed3-d220-47f1-8f8d-89d6975db335" providerId="ADAL" clId="{50773681-F98B-4E37-B968-5873FADED70C}" dt="2022-09-15T09:37:42.878" v="7"/>
          <ac:picMkLst>
            <pc:docMk/>
            <pc:sldMk cId="1721001596" sldId="267"/>
            <ac:picMk id="36" creationId="{69F01145-BEA3-4CBF-AA21-10077B948CA8}"/>
          </ac:picMkLst>
        </pc:picChg>
      </pc:sldChg>
      <pc:sldChg chg="addSp modSp mod">
        <pc:chgData name="Lizzie Blamires" userId="1e343ed3-d220-47f1-8f8d-89d6975db335" providerId="ADAL" clId="{50773681-F98B-4E37-B968-5873FADED70C}" dt="2022-09-15T14:07:10.718" v="1247" actId="207"/>
        <pc:sldMkLst>
          <pc:docMk/>
          <pc:sldMk cId="1854774217" sldId="268"/>
        </pc:sldMkLst>
        <pc:spChg chg="mod">
          <ac:chgData name="Lizzie Blamires" userId="1e343ed3-d220-47f1-8f8d-89d6975db335" providerId="ADAL" clId="{50773681-F98B-4E37-B968-5873FADED70C}" dt="2022-09-15T14:07:10.718" v="1247" actId="207"/>
          <ac:spMkLst>
            <pc:docMk/>
            <pc:sldMk cId="1854774217" sldId="268"/>
            <ac:spMk id="2" creationId="{00000000-0000-0000-0000-000000000000}"/>
          </ac:spMkLst>
        </pc:spChg>
        <pc:spChg chg="mod">
          <ac:chgData name="Lizzie Blamires" userId="1e343ed3-d220-47f1-8f8d-89d6975db335" providerId="ADAL" clId="{50773681-F98B-4E37-B968-5873FADED70C}" dt="2022-09-15T09:46:10.142" v="608" actId="20577"/>
          <ac:spMkLst>
            <pc:docMk/>
            <pc:sldMk cId="1854774217" sldId="268"/>
            <ac:spMk id="3" creationId="{00000000-0000-0000-0000-000000000000}"/>
          </ac:spMkLst>
        </pc:spChg>
        <pc:picChg chg="add mod">
          <ac:chgData name="Lizzie Blamires" userId="1e343ed3-d220-47f1-8f8d-89d6975db335" providerId="ADAL" clId="{50773681-F98B-4E37-B968-5873FADED70C}" dt="2022-09-15T14:06:52.567" v="1242"/>
          <ac:picMkLst>
            <pc:docMk/>
            <pc:sldMk cId="1854774217" sldId="268"/>
            <ac:picMk id="4" creationId="{D962E36C-E3EC-165B-A684-BDF61096FE3E}"/>
          </ac:picMkLst>
        </pc:picChg>
      </pc:sldChg>
      <pc:sldChg chg="modSp mod">
        <pc:chgData name="Lizzie Blamires" userId="1e343ed3-d220-47f1-8f8d-89d6975db335" providerId="ADAL" clId="{50773681-F98B-4E37-B968-5873FADED70C}" dt="2022-09-15T09:51:14.026" v="977" actId="20577"/>
        <pc:sldMkLst>
          <pc:docMk/>
          <pc:sldMk cId="1684158586" sldId="269"/>
        </pc:sldMkLst>
        <pc:spChg chg="mod">
          <ac:chgData name="Lizzie Blamires" userId="1e343ed3-d220-47f1-8f8d-89d6975db335" providerId="ADAL" clId="{50773681-F98B-4E37-B968-5873FADED70C}" dt="2022-09-15T09:50:08.993" v="852" actId="1076"/>
          <ac:spMkLst>
            <pc:docMk/>
            <pc:sldMk cId="1684158586" sldId="269"/>
            <ac:spMk id="2" creationId="{00000000-0000-0000-0000-000000000000}"/>
          </ac:spMkLst>
        </pc:spChg>
        <pc:spChg chg="mod">
          <ac:chgData name="Lizzie Blamires" userId="1e343ed3-d220-47f1-8f8d-89d6975db335" providerId="ADAL" clId="{50773681-F98B-4E37-B968-5873FADED70C}" dt="2022-09-15T09:51:14.026" v="977" actId="20577"/>
          <ac:spMkLst>
            <pc:docMk/>
            <pc:sldMk cId="1684158586" sldId="269"/>
            <ac:spMk id="3" creationId="{00000000-0000-0000-0000-000000000000}"/>
          </ac:spMkLst>
        </pc:spChg>
        <pc:picChg chg="mod">
          <ac:chgData name="Lizzie Blamires" userId="1e343ed3-d220-47f1-8f8d-89d6975db335" providerId="ADAL" clId="{50773681-F98B-4E37-B968-5873FADED70C}" dt="2022-09-15T09:49:53.224" v="848" actId="27636"/>
          <ac:picMkLst>
            <pc:docMk/>
            <pc:sldMk cId="1684158586" sldId="269"/>
            <ac:picMk id="4" creationId="{00000000-0000-0000-0000-000000000000}"/>
          </ac:picMkLst>
        </pc:picChg>
      </pc:sldChg>
      <pc:sldChg chg="modSp mod">
        <pc:chgData name="Lizzie Blamires" userId="1e343ed3-d220-47f1-8f8d-89d6975db335" providerId="ADAL" clId="{50773681-F98B-4E37-B968-5873FADED70C}" dt="2022-09-15T14:06:41.118" v="1241" actId="20577"/>
        <pc:sldMkLst>
          <pc:docMk/>
          <pc:sldMk cId="718312639" sldId="270"/>
        </pc:sldMkLst>
        <pc:spChg chg="mod">
          <ac:chgData name="Lizzie Blamires" userId="1e343ed3-d220-47f1-8f8d-89d6975db335" providerId="ADAL" clId="{50773681-F98B-4E37-B968-5873FADED70C}" dt="2022-09-15T14:06:14.288" v="1212" actId="1076"/>
          <ac:spMkLst>
            <pc:docMk/>
            <pc:sldMk cId="718312639" sldId="270"/>
            <ac:spMk id="2" creationId="{00000000-0000-0000-0000-000000000000}"/>
          </ac:spMkLst>
        </pc:spChg>
        <pc:spChg chg="mod">
          <ac:chgData name="Lizzie Blamires" userId="1e343ed3-d220-47f1-8f8d-89d6975db335" providerId="ADAL" clId="{50773681-F98B-4E37-B968-5873FADED70C}" dt="2022-09-15T14:06:41.118" v="1241" actId="20577"/>
          <ac:spMkLst>
            <pc:docMk/>
            <pc:sldMk cId="718312639" sldId="270"/>
            <ac:spMk id="3" creationId="{00000000-0000-0000-0000-000000000000}"/>
          </ac:spMkLst>
        </pc:spChg>
        <pc:picChg chg="mod">
          <ac:chgData name="Lizzie Blamires" userId="1e343ed3-d220-47f1-8f8d-89d6975db335" providerId="ADAL" clId="{50773681-F98B-4E37-B968-5873FADED70C}" dt="2022-09-15T14:06:11.502" v="1211" actId="1076"/>
          <ac:picMkLst>
            <pc:docMk/>
            <pc:sldMk cId="718312639" sldId="270"/>
            <ac:picMk id="5" creationId="{00000000-0000-0000-0000-000000000000}"/>
          </ac:picMkLst>
        </pc:picChg>
      </pc:sldChg>
      <pc:sldChg chg="addSp delSp modSp mod">
        <pc:chgData name="Lizzie Blamires" userId="1e343ed3-d220-47f1-8f8d-89d6975db335" providerId="ADAL" clId="{50773681-F98B-4E37-B968-5873FADED70C}" dt="2022-09-15T14:11:20.475" v="1291" actId="1076"/>
        <pc:sldMkLst>
          <pc:docMk/>
          <pc:sldMk cId="1629935455" sldId="271"/>
        </pc:sldMkLst>
        <pc:spChg chg="mod">
          <ac:chgData name="Lizzie Blamires" userId="1e343ed3-d220-47f1-8f8d-89d6975db335" providerId="ADAL" clId="{50773681-F98B-4E37-B968-5873FADED70C}" dt="2022-09-15T14:08:26.579" v="1257" actId="1076"/>
          <ac:spMkLst>
            <pc:docMk/>
            <pc:sldMk cId="1629935455" sldId="271"/>
            <ac:spMk id="2" creationId="{00000000-0000-0000-0000-000000000000}"/>
          </ac:spMkLst>
        </pc:spChg>
        <pc:spChg chg="del mod">
          <ac:chgData name="Lizzie Blamires" userId="1e343ed3-d220-47f1-8f8d-89d6975db335" providerId="ADAL" clId="{50773681-F98B-4E37-B968-5873FADED70C}" dt="2022-09-15T14:08:11.728" v="1252" actId="478"/>
          <ac:spMkLst>
            <pc:docMk/>
            <pc:sldMk cId="1629935455" sldId="271"/>
            <ac:spMk id="5" creationId="{E5B57C30-A0E4-DD8E-2DDD-A7549BDB0529}"/>
          </ac:spMkLst>
        </pc:spChg>
        <pc:picChg chg="del mod">
          <ac:chgData name="Lizzie Blamires" userId="1e343ed3-d220-47f1-8f8d-89d6975db335" providerId="ADAL" clId="{50773681-F98B-4E37-B968-5873FADED70C}" dt="2022-09-15T09:40:53.893" v="97" actId="478"/>
          <ac:picMkLst>
            <pc:docMk/>
            <pc:sldMk cId="1629935455" sldId="271"/>
            <ac:picMk id="4" creationId="{0D4B0432-F508-3EE3-9FD0-057DDB622DB9}"/>
          </ac:picMkLst>
        </pc:picChg>
        <pc:picChg chg="mod">
          <ac:chgData name="Lizzie Blamires" userId="1e343ed3-d220-47f1-8f8d-89d6975db335" providerId="ADAL" clId="{50773681-F98B-4E37-B968-5873FADED70C}" dt="2022-09-15T14:08:21.274" v="1255" actId="14100"/>
          <ac:picMkLst>
            <pc:docMk/>
            <pc:sldMk cId="1629935455" sldId="271"/>
            <ac:picMk id="6" creationId="{00000000-0000-0000-0000-000000000000}"/>
          </ac:picMkLst>
        </pc:picChg>
        <pc:picChg chg="add del mod">
          <ac:chgData name="Lizzie Blamires" userId="1e343ed3-d220-47f1-8f8d-89d6975db335" providerId="ADAL" clId="{50773681-F98B-4E37-B968-5873FADED70C}" dt="2022-09-15T14:11:13.198" v="1287" actId="478"/>
          <ac:picMkLst>
            <pc:docMk/>
            <pc:sldMk cId="1629935455" sldId="271"/>
            <ac:picMk id="7" creationId="{2ADD8D13-30A7-CA68-994A-E1444CEA9388}"/>
          </ac:picMkLst>
        </pc:picChg>
        <pc:picChg chg="add mod">
          <ac:chgData name="Lizzie Blamires" userId="1e343ed3-d220-47f1-8f8d-89d6975db335" providerId="ADAL" clId="{50773681-F98B-4E37-B968-5873FADED70C}" dt="2022-09-15T14:11:20.475" v="1291" actId="1076"/>
          <ac:picMkLst>
            <pc:docMk/>
            <pc:sldMk cId="1629935455" sldId="271"/>
            <ac:picMk id="9" creationId="{E29381BE-D99B-B8EC-25C0-18E37BB7B52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50823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33559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2639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2565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1345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293825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62522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540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75016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9269FB-3FF7-4775-921A-27C80FBA8FC3}" type="datetimeFigureOut">
              <a:rPr lang="en-GB" smtClean="0"/>
              <a:t>15/09/2022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199060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269FB-3FF7-4775-921A-27C80FBA8FC3}"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210688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9269FB-3FF7-4775-921A-27C80FBA8FC3}" type="datetimeFigureOut">
              <a:rPr lang="en-GB" smtClean="0"/>
              <a:t>15/09/2022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22353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9269FB-3FF7-4775-921A-27C80FBA8FC3}" type="datetimeFigureOut">
              <a:rPr lang="en-GB" smtClean="0"/>
              <a:t>15/09/2022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46719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269FB-3FF7-4775-921A-27C80FBA8FC3}" type="datetimeFigureOut">
              <a:rPr lang="en-GB" smtClean="0"/>
              <a:t>15/09/2022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36844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9269FB-3FF7-4775-921A-27C80FBA8FC3}"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369859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9269FB-3FF7-4775-921A-27C80FBA8FC3}" type="datetimeFigureOut">
              <a:rPr lang="en-GB" smtClean="0"/>
              <a:t>15/09/2022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0C76EF-9CFC-4632-B77B-A808191C56D6}" type="slidenum">
              <a:rPr lang="en-GB" smtClean="0"/>
              <a:t>‹#›</a:t>
            </a:fld>
            <a:endParaRPr lang="en-GB"/>
          </a:p>
        </p:txBody>
      </p:sp>
    </p:spTree>
    <p:extLst>
      <p:ext uri="{BB962C8B-B14F-4D97-AF65-F5344CB8AC3E}">
        <p14:creationId xmlns:p14="http://schemas.microsoft.com/office/powerpoint/2010/main" val="257175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9269FB-3FF7-4775-921A-27C80FBA8FC3}" type="datetimeFigureOut">
              <a:rPr lang="en-GB" smtClean="0"/>
              <a:t>15/09/2022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70C76EF-9CFC-4632-B77B-A808191C56D6}" type="slidenum">
              <a:rPr lang="en-GB" smtClean="0"/>
              <a:t>‹#›</a:t>
            </a:fld>
            <a:endParaRPr lang="en-GB"/>
          </a:p>
        </p:txBody>
      </p:sp>
    </p:spTree>
    <p:extLst>
      <p:ext uri="{BB962C8B-B14F-4D97-AF65-F5344CB8AC3E}">
        <p14:creationId xmlns:p14="http://schemas.microsoft.com/office/powerpoint/2010/main" val="24641774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2007" y="2071071"/>
            <a:ext cx="8797514" cy="1669183"/>
          </a:xfrm>
        </p:spPr>
        <p:txBody>
          <a:bodyPr>
            <a:normAutofit fontScale="90000"/>
          </a:bodyPr>
          <a:lstStyle/>
          <a:p>
            <a:pPr algn="ctr"/>
            <a:r>
              <a:rPr lang="en-GB" sz="6000" b="1" u="sng" dirty="0">
                <a:latin typeface="Ink Free" panose="03080402000500000000" pitchFamily="66" charset="0"/>
              </a:rPr>
              <a:t>Class 3 2022-23</a:t>
            </a:r>
            <a:br>
              <a:rPr lang="en-GB" sz="6000" b="1" u="sng" dirty="0">
                <a:latin typeface="Ink Free" panose="03080402000500000000" pitchFamily="66" charset="0"/>
              </a:rPr>
            </a:br>
            <a:r>
              <a:rPr lang="en-GB" sz="4900" b="1" u="sng" dirty="0" err="1">
                <a:latin typeface="Ink Free" panose="03080402000500000000" pitchFamily="66" charset="0"/>
              </a:rPr>
              <a:t>Summercourt</a:t>
            </a:r>
            <a:r>
              <a:rPr lang="en-GB" sz="4900" b="1" u="sng" dirty="0">
                <a:latin typeface="Ink Free" panose="03080402000500000000" pitchFamily="66" charset="0"/>
              </a:rPr>
              <a:t> Academy</a:t>
            </a:r>
            <a:br>
              <a:rPr lang="en-GB" sz="7800" b="1" u="sng" dirty="0">
                <a:latin typeface="Ink Free" panose="03080402000500000000" pitchFamily="66" charset="0"/>
              </a:rPr>
            </a:br>
            <a:r>
              <a:rPr lang="en-GB" sz="4200" dirty="0">
                <a:latin typeface="Ink Free" panose="03080402000500000000" pitchFamily="66" charset="0"/>
              </a:rPr>
              <a:t>Mrs Blamires, Mrs Waters, Miss </a:t>
            </a:r>
            <a:r>
              <a:rPr lang="en-GB" sz="4200" dirty="0" err="1">
                <a:latin typeface="Ink Free" panose="03080402000500000000" pitchFamily="66" charset="0"/>
              </a:rPr>
              <a:t>Potthurst</a:t>
            </a:r>
            <a:r>
              <a:rPr lang="en-GB" sz="4200" dirty="0">
                <a:latin typeface="Ink Free" panose="03080402000500000000" pitchFamily="66" charset="0"/>
              </a:rPr>
              <a:t> and Mrs Canning</a:t>
            </a:r>
            <a:br>
              <a:rPr lang="en-GB" dirty="0">
                <a:latin typeface="Ink Free" panose="03080402000500000000" pitchFamily="66" charset="0"/>
              </a:rPr>
            </a:br>
            <a:endParaRPr lang="en-GB" dirty="0">
              <a:latin typeface="Ink Free" panose="03080402000500000000" pitchFamily="66" charset="0"/>
            </a:endParaRPr>
          </a:p>
        </p:txBody>
      </p:sp>
      <p:pic>
        <p:nvPicPr>
          <p:cNvPr id="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6880" y="110489"/>
            <a:ext cx="1423036" cy="1423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children writing on paper&#10;&#10;Description automatically generated with low confidence">
            <a:extLst>
              <a:ext uri="{FF2B5EF4-FFF2-40B4-BE49-F238E27FC236}">
                <a16:creationId xmlns:a16="http://schemas.microsoft.com/office/drawing/2014/main" id="{84FF2967-C1FE-8DCE-D5B1-D1C64EB0A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3337858"/>
            <a:ext cx="3403600" cy="255270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08FD57DC-0A67-00F4-3C56-8AF7690426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8298" y="3987165"/>
            <a:ext cx="2870835" cy="2870835"/>
          </a:xfrm>
          <a:prstGeom prst="rect">
            <a:avLst/>
          </a:prstGeom>
        </p:spPr>
      </p:pic>
      <p:pic>
        <p:nvPicPr>
          <p:cNvPr id="9" name="Picture 8" descr="Logo&#10;&#10;Description automatically generated">
            <a:extLst>
              <a:ext uri="{FF2B5EF4-FFF2-40B4-BE49-F238E27FC236}">
                <a16:creationId xmlns:a16="http://schemas.microsoft.com/office/drawing/2014/main" id="{139B2198-851F-67ED-446F-37FF4FD36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004" y="3878262"/>
            <a:ext cx="2979738" cy="2979738"/>
          </a:xfrm>
          <a:prstGeom prst="rect">
            <a:avLst/>
          </a:prstGeom>
        </p:spPr>
      </p:pic>
    </p:spTree>
    <p:extLst>
      <p:ext uri="{BB962C8B-B14F-4D97-AF65-F5344CB8AC3E}">
        <p14:creationId xmlns:p14="http://schemas.microsoft.com/office/powerpoint/2010/main" val="372230971"/>
      </p:ext>
    </p:extLst>
  </p:cSld>
  <p:clrMapOvr>
    <a:masterClrMapping/>
  </p:clrMapOvr>
  <mc:AlternateContent xmlns:mc="http://schemas.openxmlformats.org/markup-compatibility/2006" xmlns:p14="http://schemas.microsoft.com/office/powerpoint/2010/main">
    <mc:Choice Requires="p14">
      <p:transition spd="slow" p14:dur="2000" advTm="1068"/>
    </mc:Choice>
    <mc:Fallback xmlns="">
      <p:transition spd="slow" advTm="106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630" y="286454"/>
            <a:ext cx="9882809" cy="1352647"/>
          </a:xfrm>
        </p:spPr>
        <p:txBody>
          <a:bodyPr>
            <a:normAutofit/>
          </a:bodyPr>
          <a:lstStyle/>
          <a:p>
            <a:pPr algn="ctr"/>
            <a:r>
              <a:rPr lang="en-GB" sz="5500" b="1" u="sng" dirty="0">
                <a:latin typeface="Ink Free" panose="03080402000500000000" pitchFamily="66" charset="0"/>
              </a:rPr>
              <a:t>Maths</a:t>
            </a: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3871" y="137667"/>
            <a:ext cx="1699198" cy="16991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34E1DE-1FDC-DF63-966F-B5D7BA6FCD2F}"/>
              </a:ext>
            </a:extLst>
          </p:cNvPr>
          <p:cNvSpPr txBox="1"/>
          <p:nvPr/>
        </p:nvSpPr>
        <p:spPr>
          <a:xfrm>
            <a:off x="340848" y="1236700"/>
            <a:ext cx="9128272" cy="1200329"/>
          </a:xfrm>
          <a:prstGeom prst="rect">
            <a:avLst/>
          </a:prstGeom>
          <a:noFill/>
        </p:spPr>
        <p:txBody>
          <a:bodyPr wrap="square" rtlCol="0">
            <a:spAutoFit/>
          </a:bodyPr>
          <a:lstStyle/>
          <a:p>
            <a:r>
              <a:rPr lang="en-GB" sz="2400" dirty="0">
                <a:latin typeface="Ink Free" panose="03080402000500000000" pitchFamily="66" charset="0"/>
              </a:rPr>
              <a:t>In Maths, we follow the White Rose Maths  scheme. We use the resources and plan according to their timelines. Here is an example of what your children will be learning:</a:t>
            </a:r>
          </a:p>
        </p:txBody>
      </p:sp>
      <p:pic>
        <p:nvPicPr>
          <p:cNvPr id="9" name="Picture 8">
            <a:extLst>
              <a:ext uri="{FF2B5EF4-FFF2-40B4-BE49-F238E27FC236}">
                <a16:creationId xmlns:a16="http://schemas.microsoft.com/office/drawing/2014/main" id="{44B34990-6EDC-F674-0A1F-CDE28FE166D7}"/>
              </a:ext>
            </a:extLst>
          </p:cNvPr>
          <p:cNvPicPr>
            <a:picLocks noChangeAspect="1"/>
          </p:cNvPicPr>
          <p:nvPr/>
        </p:nvPicPr>
        <p:blipFill>
          <a:blip r:embed="rId3"/>
          <a:stretch>
            <a:fillRect/>
          </a:stretch>
        </p:blipFill>
        <p:spPr>
          <a:xfrm>
            <a:off x="6410960" y="2624372"/>
            <a:ext cx="5292892" cy="3324163"/>
          </a:xfrm>
          <a:prstGeom prst="rect">
            <a:avLst/>
          </a:prstGeom>
        </p:spPr>
      </p:pic>
      <p:pic>
        <p:nvPicPr>
          <p:cNvPr id="11" name="Picture 10">
            <a:extLst>
              <a:ext uri="{FF2B5EF4-FFF2-40B4-BE49-F238E27FC236}">
                <a16:creationId xmlns:a16="http://schemas.microsoft.com/office/drawing/2014/main" id="{187CD7B7-7B51-5605-E53A-6DD2D360D7A6}"/>
              </a:ext>
            </a:extLst>
          </p:cNvPr>
          <p:cNvPicPr>
            <a:picLocks noChangeAspect="1"/>
          </p:cNvPicPr>
          <p:nvPr/>
        </p:nvPicPr>
        <p:blipFill>
          <a:blip r:embed="rId4"/>
          <a:stretch>
            <a:fillRect/>
          </a:stretch>
        </p:blipFill>
        <p:spPr>
          <a:xfrm>
            <a:off x="803108" y="2589347"/>
            <a:ext cx="5292892" cy="3306843"/>
          </a:xfrm>
          <a:prstGeom prst="rect">
            <a:avLst/>
          </a:prstGeom>
        </p:spPr>
      </p:pic>
    </p:spTree>
    <p:extLst>
      <p:ext uri="{BB962C8B-B14F-4D97-AF65-F5344CB8AC3E}">
        <p14:creationId xmlns:p14="http://schemas.microsoft.com/office/powerpoint/2010/main" val="57122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29995"/>
            <a:ext cx="10515600" cy="1325563"/>
          </a:xfrm>
        </p:spPr>
        <p:txBody>
          <a:bodyPr>
            <a:normAutofit/>
          </a:bodyPr>
          <a:lstStyle/>
          <a:p>
            <a:pPr algn="ctr"/>
            <a:r>
              <a:rPr lang="en-GB" sz="6000" b="1" u="sng" dirty="0">
                <a:latin typeface="Ink Free" panose="03080402000500000000" pitchFamily="66" charset="0"/>
              </a:rPr>
              <a:t>Writing</a:t>
            </a:r>
          </a:p>
        </p:txBody>
      </p:sp>
      <p:pic>
        <p:nvPicPr>
          <p:cNvPr id="6" name="Picture 5"/>
          <p:cNvPicPr>
            <a:picLocks noChangeAspect="1"/>
          </p:cNvPicPr>
          <p:nvPr/>
        </p:nvPicPr>
        <p:blipFill>
          <a:blip r:embed="rId2"/>
          <a:stretch>
            <a:fillRect/>
          </a:stretch>
        </p:blipFill>
        <p:spPr>
          <a:xfrm>
            <a:off x="4577465" y="1495086"/>
            <a:ext cx="6250940" cy="4603049"/>
          </a:xfrm>
          <a:prstGeom prst="rect">
            <a:avLst/>
          </a:prstGeom>
        </p:spPr>
      </p:pic>
      <p:pic>
        <p:nvPicPr>
          <p:cNvPr id="8" name="Picture 7"/>
          <p:cNvPicPr>
            <a:picLocks noChangeAspect="1"/>
          </p:cNvPicPr>
          <p:nvPr/>
        </p:nvPicPr>
        <p:blipFill>
          <a:blip r:embed="rId3"/>
          <a:stretch>
            <a:fillRect/>
          </a:stretch>
        </p:blipFill>
        <p:spPr>
          <a:xfrm>
            <a:off x="10647680" y="106476"/>
            <a:ext cx="1388610" cy="1388610"/>
          </a:xfrm>
          <a:prstGeom prst="rect">
            <a:avLst/>
          </a:prstGeom>
        </p:spPr>
      </p:pic>
      <p:sp>
        <p:nvSpPr>
          <p:cNvPr id="4" name="TextBox 3">
            <a:extLst>
              <a:ext uri="{FF2B5EF4-FFF2-40B4-BE49-F238E27FC236}">
                <a16:creationId xmlns:a16="http://schemas.microsoft.com/office/drawing/2014/main" id="{2AA57E6B-9FA5-C52C-2F29-896B9B2ABF9F}"/>
              </a:ext>
            </a:extLst>
          </p:cNvPr>
          <p:cNvSpPr txBox="1"/>
          <p:nvPr/>
        </p:nvSpPr>
        <p:spPr>
          <a:xfrm>
            <a:off x="312805" y="1495086"/>
            <a:ext cx="4241800" cy="4401205"/>
          </a:xfrm>
          <a:prstGeom prst="rect">
            <a:avLst/>
          </a:prstGeom>
          <a:noFill/>
        </p:spPr>
        <p:txBody>
          <a:bodyPr wrap="square" rtlCol="0">
            <a:spAutoFit/>
          </a:bodyPr>
          <a:lstStyle/>
          <a:p>
            <a:r>
              <a:rPr lang="en-GB" sz="2800" dirty="0">
                <a:latin typeface="Ink Free" panose="03080402000500000000" pitchFamily="66" charset="0"/>
              </a:rPr>
              <a:t>This is a copy of the writing criteria we use to assess children’s writing.</a:t>
            </a:r>
          </a:p>
          <a:p>
            <a:r>
              <a:rPr lang="en-GB" sz="2800" dirty="0">
                <a:latin typeface="Ink Free" panose="03080402000500000000" pitchFamily="66" charset="0"/>
              </a:rPr>
              <a:t>There are three different levels within each year group:</a:t>
            </a:r>
          </a:p>
          <a:p>
            <a:pPr marL="285750" indent="-285750">
              <a:buFont typeface="Arial" panose="020B0604020202020204" pitchFamily="34" charset="0"/>
              <a:buChar char="•"/>
            </a:pPr>
            <a:r>
              <a:rPr lang="en-GB" sz="2800" dirty="0">
                <a:latin typeface="Ink Free" panose="03080402000500000000" pitchFamily="66" charset="0"/>
              </a:rPr>
              <a:t>WTS – working towards the standard</a:t>
            </a:r>
          </a:p>
          <a:p>
            <a:pPr marL="285750" indent="-285750">
              <a:buFont typeface="Arial" panose="020B0604020202020204" pitchFamily="34" charset="0"/>
              <a:buChar char="•"/>
            </a:pPr>
            <a:r>
              <a:rPr lang="en-GB" sz="2800" dirty="0">
                <a:latin typeface="Ink Free" panose="03080402000500000000" pitchFamily="66" charset="0"/>
              </a:rPr>
              <a:t>EXS – expected standard</a:t>
            </a:r>
          </a:p>
          <a:p>
            <a:pPr marL="285750" indent="-285750">
              <a:buFont typeface="Arial" panose="020B0604020202020204" pitchFamily="34" charset="0"/>
              <a:buChar char="•"/>
            </a:pPr>
            <a:r>
              <a:rPr lang="en-GB" sz="2800" dirty="0">
                <a:latin typeface="Ink Free" panose="03080402000500000000" pitchFamily="66" charset="0"/>
              </a:rPr>
              <a:t>GDS – greater depth </a:t>
            </a:r>
          </a:p>
        </p:txBody>
      </p:sp>
    </p:spTree>
    <p:extLst>
      <p:ext uri="{BB962C8B-B14F-4D97-AF65-F5344CB8AC3E}">
        <p14:creationId xmlns:p14="http://schemas.microsoft.com/office/powerpoint/2010/main" val="461263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77" y="272346"/>
            <a:ext cx="10515600" cy="1325563"/>
          </a:xfrm>
        </p:spPr>
        <p:txBody>
          <a:bodyPr>
            <a:normAutofit/>
          </a:bodyPr>
          <a:lstStyle/>
          <a:p>
            <a:pPr algn="ctr"/>
            <a:r>
              <a:rPr lang="en-GB" sz="6000" b="1" u="sng" dirty="0">
                <a:latin typeface="Ink Free" panose="03080402000500000000" pitchFamily="66" charset="0"/>
              </a:rPr>
              <a:t>Management Structure</a:t>
            </a:r>
          </a:p>
        </p:txBody>
      </p:sp>
      <p:sp>
        <p:nvSpPr>
          <p:cNvPr id="3" name="Content Placeholder 2"/>
          <p:cNvSpPr>
            <a:spLocks noGrp="1"/>
          </p:cNvSpPr>
          <p:nvPr>
            <p:ph idx="1"/>
          </p:nvPr>
        </p:nvSpPr>
        <p:spPr>
          <a:xfrm>
            <a:off x="320304" y="1597909"/>
            <a:ext cx="8832405" cy="4351338"/>
          </a:xfrm>
        </p:spPr>
        <p:txBody>
          <a:bodyPr>
            <a:normAutofit/>
          </a:bodyPr>
          <a:lstStyle/>
          <a:p>
            <a:pPr algn="ctr"/>
            <a:r>
              <a:rPr lang="en-GB" sz="4000" dirty="0">
                <a:latin typeface="Ink Free" panose="03080402000500000000" pitchFamily="66" charset="0"/>
              </a:rPr>
              <a:t>Teaching Assistants/Class Teacher</a:t>
            </a:r>
          </a:p>
          <a:p>
            <a:pPr algn="ctr"/>
            <a:endParaRPr lang="en-GB" sz="4000" dirty="0">
              <a:latin typeface="Ink Free" panose="03080402000500000000" pitchFamily="66" charset="0"/>
            </a:endParaRPr>
          </a:p>
          <a:p>
            <a:pPr algn="ctr"/>
            <a:r>
              <a:rPr lang="en-GB" sz="4000" dirty="0">
                <a:latin typeface="Ink Free" panose="03080402000500000000" pitchFamily="66" charset="0"/>
              </a:rPr>
              <a:t>Head of School</a:t>
            </a:r>
          </a:p>
          <a:p>
            <a:pPr algn="ctr"/>
            <a:endParaRPr lang="en-GB" sz="4000" dirty="0">
              <a:latin typeface="Ink Free" panose="03080402000500000000" pitchFamily="66" charset="0"/>
            </a:endParaRPr>
          </a:p>
          <a:p>
            <a:pPr algn="ctr"/>
            <a:r>
              <a:rPr lang="en-GB" sz="4000" dirty="0">
                <a:latin typeface="Ink Free" panose="03080402000500000000" pitchFamily="66" charset="0"/>
              </a:rPr>
              <a:t>Senior Leadership</a:t>
            </a:r>
          </a:p>
        </p:txBody>
      </p:sp>
      <p:sp>
        <p:nvSpPr>
          <p:cNvPr id="5" name="Down Arrow 4"/>
          <p:cNvSpPr/>
          <p:nvPr/>
        </p:nvSpPr>
        <p:spPr>
          <a:xfrm>
            <a:off x="4736506" y="2440146"/>
            <a:ext cx="404948" cy="4833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4836655" y="3953033"/>
            <a:ext cx="404948" cy="4833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146" y="272346"/>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1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666" y="240417"/>
            <a:ext cx="9404723" cy="1400530"/>
          </a:xfrm>
        </p:spPr>
        <p:txBody>
          <a:bodyPr>
            <a:normAutofit/>
          </a:bodyPr>
          <a:lstStyle/>
          <a:p>
            <a:pPr algn="ctr"/>
            <a:r>
              <a:rPr lang="en-GB" sz="6000" b="1" u="sng" dirty="0">
                <a:latin typeface="Ink Free" panose="03080402000500000000" pitchFamily="66" charset="0"/>
              </a:rPr>
              <a:t>Extras</a:t>
            </a:r>
          </a:p>
        </p:txBody>
      </p:sp>
      <p:sp>
        <p:nvSpPr>
          <p:cNvPr id="3" name="Content Placeholder 2"/>
          <p:cNvSpPr>
            <a:spLocks noGrp="1"/>
          </p:cNvSpPr>
          <p:nvPr>
            <p:ph idx="1"/>
          </p:nvPr>
        </p:nvSpPr>
        <p:spPr>
          <a:xfrm>
            <a:off x="269337" y="1203036"/>
            <a:ext cx="9484263" cy="3876964"/>
          </a:xfrm>
        </p:spPr>
        <p:txBody>
          <a:bodyPr>
            <a:noAutofit/>
          </a:bodyPr>
          <a:lstStyle/>
          <a:p>
            <a:r>
              <a:rPr lang="en-GB" sz="2300" dirty="0">
                <a:latin typeface="Ink Free" panose="03080402000500000000" pitchFamily="66" charset="0"/>
              </a:rPr>
              <a:t>Children need PE kits in school for Monday and Friday. </a:t>
            </a:r>
          </a:p>
          <a:p>
            <a:r>
              <a:rPr lang="en-GB" sz="2300" dirty="0">
                <a:latin typeface="Ink Free" panose="03080402000500000000" pitchFamily="66" charset="0"/>
              </a:rPr>
              <a:t>Coats – can children have a raincoat in school every day please?</a:t>
            </a:r>
          </a:p>
          <a:p>
            <a:r>
              <a:rPr lang="en-GB" sz="2300" dirty="0">
                <a:latin typeface="Ink Free" panose="03080402000500000000" pitchFamily="66" charset="0"/>
              </a:rPr>
              <a:t>Uniform, PE kit, coats -everything labelled with their name please </a:t>
            </a:r>
            <a:r>
              <a:rPr lang="en-GB" sz="2300" dirty="0">
                <a:latin typeface="Ink Free" panose="03080402000500000000" pitchFamily="66" charset="0"/>
                <a:sym typeface="Wingdings" panose="05000000000000000000" pitchFamily="2" charset="2"/>
              </a:rPr>
              <a:t></a:t>
            </a:r>
          </a:p>
          <a:p>
            <a:r>
              <a:rPr lang="en-GB" sz="2300" dirty="0">
                <a:latin typeface="Ink Free" panose="03080402000500000000" pitchFamily="66" charset="0"/>
                <a:sym typeface="Wingdings" panose="05000000000000000000" pitchFamily="2" charset="2"/>
              </a:rPr>
              <a:t>Trips and Residential - information about the residential will hopefully be confirmed by January. The class do at least one trip a term also – please be aware that transport costs have increased and this may have a knock-on effect on the price of trips. </a:t>
            </a:r>
          </a:p>
          <a:p>
            <a:r>
              <a:rPr lang="en-GB" sz="2300" dirty="0">
                <a:latin typeface="Ink Free" panose="03080402000500000000" pitchFamily="66" charset="0"/>
                <a:sym typeface="Wingdings" panose="05000000000000000000" pitchFamily="2" charset="2"/>
              </a:rPr>
              <a:t>Boosters &amp; Incremental teaching – your child may be invited to attend afterschool boosters and incremental teaching (small step teaching by another teacher in school which addresses one particular skill). You will find out via email or letter if this is the case</a:t>
            </a:r>
          </a:p>
          <a:p>
            <a:r>
              <a:rPr lang="en-GB" sz="2300" dirty="0">
                <a:latin typeface="Ink Free" panose="03080402000500000000" pitchFamily="66" charset="0"/>
                <a:sym typeface="Wingdings" panose="05000000000000000000" pitchFamily="2" charset="2"/>
              </a:rPr>
              <a:t>Children cannot bring in pencil cases; any toys or fidget devices must be pre-arranged with teacher and are according to the need of the child. </a:t>
            </a: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1549" y="240417"/>
            <a:ext cx="1151114" cy="115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1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146" y="242640"/>
            <a:ext cx="9404723" cy="1400530"/>
          </a:xfrm>
        </p:spPr>
        <p:txBody>
          <a:bodyPr>
            <a:normAutofit/>
          </a:bodyPr>
          <a:lstStyle/>
          <a:p>
            <a:pPr algn="ctr"/>
            <a:r>
              <a:rPr lang="en-GB" sz="6000" b="1" u="sng" dirty="0">
                <a:latin typeface="Ink Free" panose="03080402000500000000" pitchFamily="66" charset="0"/>
              </a:rPr>
              <a:t>Questions</a:t>
            </a:r>
          </a:p>
        </p:txBody>
      </p:sp>
      <p:sp>
        <p:nvSpPr>
          <p:cNvPr id="3" name="Content Placeholder 2"/>
          <p:cNvSpPr>
            <a:spLocks noGrp="1"/>
          </p:cNvSpPr>
          <p:nvPr>
            <p:ph idx="1"/>
          </p:nvPr>
        </p:nvSpPr>
        <p:spPr>
          <a:xfrm>
            <a:off x="133268" y="1524000"/>
            <a:ext cx="9404723" cy="3403600"/>
          </a:xfrm>
        </p:spPr>
        <p:txBody>
          <a:bodyPr>
            <a:noAutofit/>
          </a:bodyPr>
          <a:lstStyle/>
          <a:p>
            <a:pPr algn="ctr"/>
            <a:r>
              <a:rPr lang="en-GB" sz="4000" dirty="0">
                <a:latin typeface="Ink Free" panose="03080402000500000000" pitchFamily="66" charset="0"/>
              </a:rPr>
              <a:t>Feel free to make contact with me or any other adults via Mrs Rusted in the office or catch one of us in the playground. Any concern you have is worth mentioning. </a:t>
            </a:r>
            <a:endParaRPr lang="en-GB" sz="4000" dirty="0">
              <a:latin typeface="Ink Free" panose="03080402000500000000" pitchFamily="66" charset="0"/>
              <a:sym typeface="Wingdings" panose="05000000000000000000" pitchFamily="2" charset="2"/>
            </a:endParaRP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7506" y="242640"/>
            <a:ext cx="1273599" cy="127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1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8967" y="378361"/>
            <a:ext cx="6690233" cy="1669183"/>
          </a:xfrm>
        </p:spPr>
        <p:txBody>
          <a:bodyPr>
            <a:normAutofit fontScale="90000"/>
          </a:bodyPr>
          <a:lstStyle/>
          <a:p>
            <a:pPr algn="ctr"/>
            <a:r>
              <a:rPr lang="en-GB" sz="5600" b="1" u="sng" dirty="0">
                <a:latin typeface="Ink Free" panose="03080402000500000000" pitchFamily="66" charset="0"/>
              </a:rPr>
              <a:t>About the Class teacher – Mrs Blamires</a:t>
            </a:r>
            <a:endParaRPr lang="en-GB" dirty="0">
              <a:latin typeface="Ink Free" panose="03080402000500000000" pitchFamily="66" charset="0"/>
            </a:endParaRPr>
          </a:p>
        </p:txBody>
      </p:sp>
      <p:pic>
        <p:nvPicPr>
          <p:cNvPr id="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4394" y="185321"/>
            <a:ext cx="1572360" cy="15723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vector graphics&#10;&#10;Description automatically generated">
            <a:extLst>
              <a:ext uri="{FF2B5EF4-FFF2-40B4-BE49-F238E27FC236}">
                <a16:creationId xmlns:a16="http://schemas.microsoft.com/office/drawing/2014/main" id="{E29381BE-D99B-B8EC-25C0-18E37BB7B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365" y="1960245"/>
            <a:ext cx="3790950" cy="3790950"/>
          </a:xfrm>
          <a:prstGeom prst="rect">
            <a:avLst/>
          </a:prstGeom>
        </p:spPr>
      </p:pic>
    </p:spTree>
    <p:extLst>
      <p:ext uri="{BB962C8B-B14F-4D97-AF65-F5344CB8AC3E}">
        <p14:creationId xmlns:p14="http://schemas.microsoft.com/office/powerpoint/2010/main" val="1629935455"/>
      </p:ext>
    </p:extLst>
  </p:cSld>
  <p:clrMapOvr>
    <a:masterClrMapping/>
  </p:clrMapOvr>
  <mc:AlternateContent xmlns:mc="http://schemas.openxmlformats.org/markup-compatibility/2006" xmlns:p14="http://schemas.microsoft.com/office/powerpoint/2010/main">
    <mc:Choice Requires="p14">
      <p:transition spd="slow" p14:dur="2000" advTm="1068"/>
    </mc:Choice>
    <mc:Fallback xmlns="">
      <p:transition spd="slow" advTm="10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906" y="231202"/>
            <a:ext cx="7348043" cy="1320800"/>
          </a:xfrm>
        </p:spPr>
        <p:txBody>
          <a:bodyPr>
            <a:normAutofit/>
          </a:bodyPr>
          <a:lstStyle/>
          <a:p>
            <a:pPr algn="ctr"/>
            <a:r>
              <a:rPr lang="en-GB" sz="6000" b="1" u="sng" dirty="0">
                <a:latin typeface="Ink Free" panose="03080402000500000000" pitchFamily="66" charset="0"/>
              </a:rPr>
              <a:t>Curriculum Map</a:t>
            </a:r>
          </a:p>
        </p:txBody>
      </p:sp>
      <p:sp>
        <p:nvSpPr>
          <p:cNvPr id="3" name="Content Placeholder 2"/>
          <p:cNvSpPr>
            <a:spLocks noGrp="1"/>
          </p:cNvSpPr>
          <p:nvPr>
            <p:ph idx="1"/>
          </p:nvPr>
        </p:nvSpPr>
        <p:spPr>
          <a:xfrm>
            <a:off x="392854" y="1401196"/>
            <a:ext cx="8988259" cy="4351338"/>
          </a:xfrm>
        </p:spPr>
        <p:txBody>
          <a:bodyPr>
            <a:normAutofit/>
          </a:bodyPr>
          <a:lstStyle/>
          <a:p>
            <a:r>
              <a:rPr lang="en-GB" sz="4000" dirty="0">
                <a:latin typeface="Ink Free" panose="03080402000500000000" pitchFamily="66" charset="0"/>
              </a:rPr>
              <a:t>Every term the children will bring home a copy of our class curriculum map outlining the direction of the learning. </a:t>
            </a:r>
          </a:p>
          <a:p>
            <a:r>
              <a:rPr lang="en-GB" sz="4000" dirty="0">
                <a:latin typeface="Ink Free" panose="03080402000500000000" pitchFamily="66" charset="0"/>
              </a:rPr>
              <a:t>Our weekly newsletters also highlight some of the key foci for the next week’s learning.</a:t>
            </a:r>
          </a:p>
        </p:txBody>
      </p:sp>
      <p:pic>
        <p:nvPicPr>
          <p:cNvPr id="102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1982" y="231202"/>
            <a:ext cx="1452398" cy="141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1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279" y="329648"/>
            <a:ext cx="3344020" cy="868680"/>
          </a:xfrm>
        </p:spPr>
        <p:txBody>
          <a:bodyPr vert="horz" lIns="91440" tIns="45720" rIns="91440" bIns="45720" rtlCol="0" anchor="b">
            <a:normAutofit/>
          </a:bodyPr>
          <a:lstStyle/>
          <a:p>
            <a:r>
              <a:rPr lang="en-US" sz="5000" b="0" i="0" u="sng" kern="1200" dirty="0">
                <a:solidFill>
                  <a:schemeClr val="accent1">
                    <a:lumMod val="75000"/>
                  </a:schemeClr>
                </a:solidFill>
                <a:latin typeface="Ink Free" panose="03080402000500000000" pitchFamily="66" charset="0"/>
              </a:rPr>
              <a:t>Timetable</a:t>
            </a:r>
          </a:p>
        </p:txBody>
      </p:sp>
      <p:pic>
        <p:nvPicPr>
          <p:cNvPr id="4"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5453" y="176447"/>
            <a:ext cx="1408513" cy="1408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1B37BB-61EE-E5B8-7394-3E9CC7BD3D86}"/>
              </a:ext>
            </a:extLst>
          </p:cNvPr>
          <p:cNvPicPr>
            <a:picLocks noChangeAspect="1"/>
          </p:cNvPicPr>
          <p:nvPr/>
        </p:nvPicPr>
        <p:blipFill>
          <a:blip r:embed="rId3"/>
          <a:stretch>
            <a:fillRect/>
          </a:stretch>
        </p:blipFill>
        <p:spPr>
          <a:xfrm>
            <a:off x="1257142" y="1304815"/>
            <a:ext cx="7246778" cy="5029143"/>
          </a:xfrm>
          <a:prstGeom prst="rect">
            <a:avLst/>
          </a:prstGeom>
        </p:spPr>
      </p:pic>
    </p:spTree>
    <p:extLst>
      <p:ext uri="{BB962C8B-B14F-4D97-AF65-F5344CB8AC3E}">
        <p14:creationId xmlns:p14="http://schemas.microsoft.com/office/powerpoint/2010/main" val="17210015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4" y="330201"/>
            <a:ext cx="8596668" cy="558800"/>
          </a:xfrm>
        </p:spPr>
        <p:txBody>
          <a:bodyPr>
            <a:noAutofit/>
          </a:bodyPr>
          <a:lstStyle/>
          <a:p>
            <a:r>
              <a:rPr lang="en-GB" sz="4400" dirty="0">
                <a:solidFill>
                  <a:schemeClr val="accent1">
                    <a:lumMod val="75000"/>
                  </a:schemeClr>
                </a:solidFill>
                <a:latin typeface="Ink Free" panose="03080402000500000000" pitchFamily="66" charset="0"/>
              </a:rPr>
              <a:t>Class procedures</a:t>
            </a:r>
          </a:p>
        </p:txBody>
      </p:sp>
      <p:sp>
        <p:nvSpPr>
          <p:cNvPr id="3" name="Content Placeholder 2"/>
          <p:cNvSpPr>
            <a:spLocks noGrp="1"/>
          </p:cNvSpPr>
          <p:nvPr>
            <p:ph idx="1"/>
          </p:nvPr>
        </p:nvSpPr>
        <p:spPr>
          <a:xfrm>
            <a:off x="663892" y="1107440"/>
            <a:ext cx="9140508" cy="5079999"/>
          </a:xfrm>
        </p:spPr>
        <p:txBody>
          <a:bodyPr>
            <a:normAutofit fontScale="62500" lnSpcReduction="20000"/>
          </a:bodyPr>
          <a:lstStyle/>
          <a:p>
            <a:r>
              <a:rPr lang="en-GB" sz="4000" dirty="0">
                <a:latin typeface="Ink Free" panose="03080402000500000000" pitchFamily="66" charset="0"/>
              </a:rPr>
              <a:t>Hand washing – children are encouraged to wash their hands before break, lunch and every time they use the bathroom.</a:t>
            </a:r>
          </a:p>
          <a:p>
            <a:r>
              <a:rPr lang="en-GB" sz="4000" dirty="0">
                <a:latin typeface="Ink Free" panose="03080402000500000000" pitchFamily="66" charset="0"/>
              </a:rPr>
              <a:t>Seating plan – the seating plan is fairly flexible (we can and do change it as necessary). Where children sit can really impact their learning, both positively and negatively, so it’s important they - or you - express concerns. </a:t>
            </a:r>
          </a:p>
          <a:p>
            <a:r>
              <a:rPr lang="en-GB" sz="4000" dirty="0">
                <a:latin typeface="Ink Free" panose="03080402000500000000" pitchFamily="66" charset="0"/>
              </a:rPr>
              <a:t>Lunch – (12:00 – 13:00) The children have outdoor play both before and after eating their lunch. If the children don’t bring a packed lunch and there is no hot dinner booked, they will be given the pasta option.</a:t>
            </a:r>
          </a:p>
          <a:p>
            <a:r>
              <a:rPr lang="en-GB" sz="4000" dirty="0">
                <a:latin typeface="Ink Free" panose="03080402000500000000" pitchFamily="66" charset="0"/>
              </a:rPr>
              <a:t>Break times – (10:30 – 10:45) Healthy snack encouraged.</a:t>
            </a:r>
          </a:p>
          <a:p>
            <a:r>
              <a:rPr lang="en-GB" sz="4000" dirty="0">
                <a:latin typeface="Ink Free" panose="03080402000500000000" pitchFamily="66" charset="0"/>
              </a:rPr>
              <a:t>Toilets – children are encouraged to go in their break times but we are quite flexible. </a:t>
            </a:r>
          </a:p>
          <a:p>
            <a:pPr marL="0" indent="0">
              <a:buNone/>
            </a:pPr>
            <a:r>
              <a:rPr lang="en-GB" sz="4000" dirty="0">
                <a:latin typeface="Ink Free" panose="03080402000500000000" pitchFamily="66" charset="0"/>
              </a:rPr>
              <a:t>  </a:t>
            </a:r>
          </a:p>
          <a:p>
            <a:pPr marL="0" indent="0">
              <a:buNone/>
            </a:pPr>
            <a:endParaRPr lang="en-GB" sz="4000" dirty="0">
              <a:latin typeface="Ink Free" panose="03080402000500000000" pitchFamily="66" charset="0"/>
            </a:endParaRPr>
          </a:p>
          <a:p>
            <a:endParaRPr lang="en-GB" sz="4000" dirty="0">
              <a:latin typeface="Ink Free" panose="03080402000500000000" pitchFamily="66" charset="0"/>
            </a:endParaRPr>
          </a:p>
        </p:txBody>
      </p:sp>
      <p:pic>
        <p:nvPicPr>
          <p:cNvPr id="4" name="Picture 2" descr="Image result for summercourt academy">
            <a:extLst>
              <a:ext uri="{FF2B5EF4-FFF2-40B4-BE49-F238E27FC236}">
                <a16:creationId xmlns:a16="http://schemas.microsoft.com/office/drawing/2014/main" id="{D962E36C-E3EC-165B-A684-BDF61096FE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3511" y="160336"/>
            <a:ext cx="1485583" cy="148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77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247321"/>
            <a:ext cx="8947331" cy="1019175"/>
          </a:xfrm>
        </p:spPr>
        <p:txBody>
          <a:bodyPr>
            <a:normAutofit/>
          </a:bodyPr>
          <a:lstStyle/>
          <a:p>
            <a:r>
              <a:rPr lang="en-GB" sz="6000" b="1" u="sng" dirty="0">
                <a:latin typeface="Ink Free" panose="03080402000500000000" pitchFamily="66" charset="0"/>
              </a:rPr>
              <a:t>Assessment</a:t>
            </a:r>
          </a:p>
        </p:txBody>
      </p:sp>
      <p:sp>
        <p:nvSpPr>
          <p:cNvPr id="3" name="Content Placeholder 2"/>
          <p:cNvSpPr>
            <a:spLocks noGrp="1"/>
          </p:cNvSpPr>
          <p:nvPr>
            <p:ph idx="1"/>
          </p:nvPr>
        </p:nvSpPr>
        <p:spPr>
          <a:xfrm>
            <a:off x="460375" y="1443260"/>
            <a:ext cx="9140825" cy="3372579"/>
          </a:xfrm>
        </p:spPr>
        <p:txBody>
          <a:bodyPr>
            <a:normAutofit fontScale="77500" lnSpcReduction="20000"/>
          </a:bodyPr>
          <a:lstStyle/>
          <a:p>
            <a:r>
              <a:rPr lang="en-GB" sz="3500" dirty="0">
                <a:latin typeface="Ink Free" panose="03080402000500000000" pitchFamily="66" charset="0"/>
              </a:rPr>
              <a:t>In order to see the children’s progress and to quickly identify any gaps they may have in their learning, they will complete a number of assessments (tests) in a range of subject areas. </a:t>
            </a:r>
          </a:p>
          <a:p>
            <a:r>
              <a:rPr lang="en-GB" sz="3500" dirty="0">
                <a:latin typeface="Ink Free" panose="03080402000500000000" pitchFamily="66" charset="0"/>
              </a:rPr>
              <a:t>Termly maths assessments</a:t>
            </a:r>
          </a:p>
          <a:p>
            <a:r>
              <a:rPr lang="en-GB" sz="3500" dirty="0">
                <a:latin typeface="Ink Free" panose="03080402000500000000" pitchFamily="66" charset="0"/>
              </a:rPr>
              <a:t>Termly writing moderation</a:t>
            </a:r>
          </a:p>
          <a:p>
            <a:r>
              <a:rPr lang="en-GB" sz="3500" dirty="0">
                <a:latin typeface="Ink Free" panose="03080402000500000000" pitchFamily="66" charset="0"/>
              </a:rPr>
              <a:t>Termly reading assessments</a:t>
            </a:r>
          </a:p>
          <a:p>
            <a:r>
              <a:rPr lang="en-GB" sz="3500" dirty="0">
                <a:latin typeface="Ink Free" panose="03080402000500000000" pitchFamily="66" charset="0"/>
              </a:rPr>
              <a:t>End of year assessments</a:t>
            </a:r>
          </a:p>
          <a:p>
            <a:endParaRPr lang="en-GB" sz="3500" dirty="0">
              <a:latin typeface="Ink Free" panose="03080402000500000000" pitchFamily="66" charset="0"/>
            </a:endParaRPr>
          </a:p>
          <a:p>
            <a:endParaRPr lang="en-GB" sz="3500" dirty="0">
              <a:latin typeface="Ink Free" panose="03080402000500000000" pitchFamily="66" charset="0"/>
            </a:endParaRPr>
          </a:p>
          <a:p>
            <a:endParaRPr lang="en-GB" sz="3500" dirty="0">
              <a:latin typeface="Ink Free" panose="03080402000500000000" pitchFamily="66" charset="0"/>
            </a:endParaRPr>
          </a:p>
        </p:txBody>
      </p:sp>
      <p:pic>
        <p:nvPicPr>
          <p:cNvPr id="6"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3511" y="160336"/>
            <a:ext cx="1485583" cy="148558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Image result for puma and pi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Ink Free" panose="03080402000500000000" pitchFamily="66" charset="0"/>
            </a:endParaRPr>
          </a:p>
        </p:txBody>
      </p:sp>
      <p:sp>
        <p:nvSpPr>
          <p:cNvPr id="8" name="AutoShape 4" descr="Image result for puma and pi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Ink Free" panose="03080402000500000000" pitchFamily="66" charset="0"/>
            </a:endParaRPr>
          </a:p>
        </p:txBody>
      </p:sp>
      <p:pic>
        <p:nvPicPr>
          <p:cNvPr id="11" name="Picture 10"/>
          <p:cNvPicPr>
            <a:picLocks noChangeAspect="1"/>
          </p:cNvPicPr>
          <p:nvPr/>
        </p:nvPicPr>
        <p:blipFill>
          <a:blip r:embed="rId3"/>
          <a:stretch>
            <a:fillRect/>
          </a:stretch>
        </p:blipFill>
        <p:spPr>
          <a:xfrm>
            <a:off x="7457752" y="2531580"/>
            <a:ext cx="4495800" cy="1019175"/>
          </a:xfrm>
          <a:prstGeom prst="rect">
            <a:avLst/>
          </a:prstGeom>
        </p:spPr>
      </p:pic>
      <p:pic>
        <p:nvPicPr>
          <p:cNvPr id="2058" name="Picture 10" descr="Image result for sats pa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6460" y="3603500"/>
            <a:ext cx="3266894" cy="301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25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14" y="284480"/>
            <a:ext cx="8596668" cy="1320800"/>
          </a:xfrm>
        </p:spPr>
        <p:txBody>
          <a:bodyPr>
            <a:normAutofit/>
          </a:bodyPr>
          <a:lstStyle/>
          <a:p>
            <a:r>
              <a:rPr lang="en-GB" sz="6000" b="1" u="sng" dirty="0">
                <a:latin typeface="Ink Free" panose="03080402000500000000" pitchFamily="66" charset="0"/>
              </a:rPr>
              <a:t>Homework</a:t>
            </a:r>
          </a:p>
        </p:txBody>
      </p:sp>
      <p:sp>
        <p:nvSpPr>
          <p:cNvPr id="3" name="Content Placeholder 2"/>
          <p:cNvSpPr>
            <a:spLocks noGrp="1"/>
          </p:cNvSpPr>
          <p:nvPr>
            <p:ph idx="1"/>
          </p:nvPr>
        </p:nvSpPr>
        <p:spPr>
          <a:xfrm>
            <a:off x="459275" y="1393763"/>
            <a:ext cx="9294325" cy="4351338"/>
          </a:xfrm>
        </p:spPr>
        <p:txBody>
          <a:bodyPr>
            <a:normAutofit fontScale="92500" lnSpcReduction="20000"/>
          </a:bodyPr>
          <a:lstStyle/>
          <a:p>
            <a:r>
              <a:rPr lang="en-GB" sz="3200" dirty="0">
                <a:latin typeface="Ink Free" panose="03080402000500000000" pitchFamily="66" charset="0"/>
              </a:rPr>
              <a:t>Maths worksheet to be posted on the Google Classroom weekly (the same way that it was accessed during lockdown). </a:t>
            </a:r>
          </a:p>
          <a:p>
            <a:r>
              <a:rPr lang="en-GB" sz="3200" dirty="0">
                <a:latin typeface="Ink Free" panose="03080402000500000000" pitchFamily="66" charset="0"/>
              </a:rPr>
              <a:t>Spelling lists following the spelling patterns for Years 3 and 4. Spelling tests will be on Fridays. </a:t>
            </a:r>
          </a:p>
          <a:p>
            <a:r>
              <a:rPr lang="en-GB" sz="3200" dirty="0">
                <a:latin typeface="Ink Free" panose="03080402000500000000" pitchFamily="66" charset="0"/>
              </a:rPr>
              <a:t>Reading and reading expectations: We are encouraging children to read every day. Reading books can be changed whenever the child has quizzed. Children will be expected to have a signed reading record in school daily. </a:t>
            </a: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3066" y="95281"/>
            <a:ext cx="1699198" cy="1699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18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38496"/>
            <a:ext cx="5937569" cy="1400530"/>
          </a:xfrm>
        </p:spPr>
        <p:txBody>
          <a:bodyPr>
            <a:normAutofit/>
          </a:bodyPr>
          <a:lstStyle/>
          <a:p>
            <a:r>
              <a:rPr lang="en-GB" sz="5400" dirty="0">
                <a:latin typeface="Ink Free" panose="03080402000500000000" pitchFamily="66" charset="0"/>
              </a:rPr>
              <a:t>Rewards</a:t>
            </a:r>
          </a:p>
        </p:txBody>
      </p:sp>
      <p:sp>
        <p:nvSpPr>
          <p:cNvPr id="3" name="Content Placeholder 2"/>
          <p:cNvSpPr>
            <a:spLocks noGrp="1"/>
          </p:cNvSpPr>
          <p:nvPr>
            <p:ph idx="1"/>
          </p:nvPr>
        </p:nvSpPr>
        <p:spPr>
          <a:xfrm>
            <a:off x="355600" y="1402678"/>
            <a:ext cx="9702800" cy="4134522"/>
          </a:xfrm>
        </p:spPr>
        <p:txBody>
          <a:bodyPr>
            <a:normAutofit fontScale="85000" lnSpcReduction="20000"/>
          </a:bodyPr>
          <a:lstStyle/>
          <a:p>
            <a:r>
              <a:rPr lang="en-GB" sz="4000" dirty="0">
                <a:latin typeface="Ink Free" panose="03080402000500000000" pitchFamily="66" charset="0"/>
              </a:rPr>
              <a:t>School and class reward scheme – children can earn tokens for their class ‘jar’ from any adult in school for demonstrating top behaviour, being kind, doing their best in learning (and other things).</a:t>
            </a:r>
          </a:p>
          <a:p>
            <a:r>
              <a:rPr lang="en-GB" sz="4000" dirty="0">
                <a:latin typeface="Ink Free" panose="03080402000500000000" pitchFamily="66" charset="0"/>
              </a:rPr>
              <a:t>Children can also earn stickers and mini certificates within learning time for all kinds of reasons.</a:t>
            </a:r>
          </a:p>
          <a:p>
            <a:r>
              <a:rPr lang="en-GB" sz="4000" dirty="0">
                <a:latin typeface="Ink Free" panose="03080402000500000000" pitchFamily="66" charset="0"/>
              </a:rPr>
              <a:t>We follow the school’s behaviour and positive relationships policy across all the classes. </a:t>
            </a:r>
          </a:p>
          <a:p>
            <a:endParaRPr lang="en-GB" dirty="0">
              <a:latin typeface="Ink Free" panose="03080402000500000000" pitchFamily="66" charset="0"/>
            </a:endParaRPr>
          </a:p>
        </p:txBody>
      </p:sp>
      <p:pic>
        <p:nvPicPr>
          <p:cNvPr id="4"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474" y="165100"/>
            <a:ext cx="1473926" cy="1473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15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32" y="180560"/>
            <a:ext cx="8596668" cy="1320800"/>
          </a:xfrm>
        </p:spPr>
        <p:txBody>
          <a:bodyPr>
            <a:normAutofit/>
          </a:bodyPr>
          <a:lstStyle/>
          <a:p>
            <a:r>
              <a:rPr lang="en-GB" sz="6000" b="1" u="sng" dirty="0">
                <a:latin typeface="Ink Free" panose="03080402000500000000" pitchFamily="66" charset="0"/>
              </a:rPr>
              <a:t>Calculation Policy</a:t>
            </a:r>
          </a:p>
        </p:txBody>
      </p:sp>
      <p:sp>
        <p:nvSpPr>
          <p:cNvPr id="3" name="Content Placeholder 2"/>
          <p:cNvSpPr>
            <a:spLocks noGrp="1"/>
          </p:cNvSpPr>
          <p:nvPr>
            <p:ph idx="1"/>
          </p:nvPr>
        </p:nvSpPr>
        <p:spPr>
          <a:xfrm>
            <a:off x="234832" y="1501360"/>
            <a:ext cx="9823568" cy="3985040"/>
          </a:xfrm>
        </p:spPr>
        <p:txBody>
          <a:bodyPr>
            <a:normAutofit fontScale="92500" lnSpcReduction="10000"/>
          </a:bodyPr>
          <a:lstStyle/>
          <a:p>
            <a:r>
              <a:rPr lang="en-GB" sz="4000" dirty="0">
                <a:latin typeface="Ink Free" panose="03080402000500000000" pitchFamily="66" charset="0"/>
              </a:rPr>
              <a:t>Each year group will be taught to calculate in a specific way to enable them to progress and understand the methods being used. Please encourage your child/children to demonstrate these methods and practice using them at home. The policy can be found on the school website. </a:t>
            </a:r>
          </a:p>
        </p:txBody>
      </p:sp>
      <p:pic>
        <p:nvPicPr>
          <p:cNvPr id="5" name="Picture 2" descr="Image result for summercourt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95279" y="180560"/>
            <a:ext cx="1461889" cy="146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1014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297</TotalTime>
  <Words>743</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Ink Free</vt:lpstr>
      <vt:lpstr>Trebuchet MS</vt:lpstr>
      <vt:lpstr>Wingdings 3</vt:lpstr>
      <vt:lpstr>Facet</vt:lpstr>
      <vt:lpstr>Class 3 2022-23 Summercourt Academy Mrs Blamires, Mrs Waters, Miss Potthurst and Mrs Canning </vt:lpstr>
      <vt:lpstr>About the Class teacher – Mrs Blamires</vt:lpstr>
      <vt:lpstr>Curriculum Map</vt:lpstr>
      <vt:lpstr>Timetable</vt:lpstr>
      <vt:lpstr>Class procedures</vt:lpstr>
      <vt:lpstr>Assessment</vt:lpstr>
      <vt:lpstr>Homework</vt:lpstr>
      <vt:lpstr>Rewards</vt:lpstr>
      <vt:lpstr>Calculation Policy</vt:lpstr>
      <vt:lpstr>Maths</vt:lpstr>
      <vt:lpstr>Writing</vt:lpstr>
      <vt:lpstr>Management Structure</vt:lpstr>
      <vt:lpstr>Extras</vt:lpstr>
      <vt:lpstr>Questions</vt:lpstr>
    </vt:vector>
  </TitlesOfParts>
  <Company>Truro Learning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Sennen Class Miss Savage Miss Blackett Mrs Mitchell</dc:title>
  <dc:creator>Louise Savage</dc:creator>
  <cp:lastModifiedBy>Lizzie Blamires</cp:lastModifiedBy>
  <cp:revision>33</cp:revision>
  <dcterms:created xsi:type="dcterms:W3CDTF">2015-09-05T19:26:56Z</dcterms:created>
  <dcterms:modified xsi:type="dcterms:W3CDTF">2022-09-15T14:34:28Z</dcterms:modified>
</cp:coreProperties>
</file>