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70" r:id="rId6"/>
    <p:sldId id="260" r:id="rId7"/>
    <p:sldId id="258" r:id="rId8"/>
    <p:sldId id="291" r:id="rId9"/>
    <p:sldId id="259" r:id="rId10"/>
    <p:sldId id="286" r:id="rId11"/>
    <p:sldId id="279" r:id="rId12"/>
    <p:sldId id="280" r:id="rId13"/>
    <p:sldId id="281" r:id="rId14"/>
    <p:sldId id="292" r:id="rId15"/>
    <p:sldId id="282" r:id="rId16"/>
    <p:sldId id="288" r:id="rId17"/>
    <p:sldId id="289" r:id="rId18"/>
    <p:sldId id="290" r:id="rId19"/>
    <p:sldId id="268" r:id="rId20"/>
    <p:sldId id="271" r:id="rId21"/>
    <p:sldId id="293" r:id="rId22"/>
    <p:sldId id="295" r:id="rId23"/>
    <p:sldId id="296" r:id="rId24"/>
    <p:sldId id="294" r:id="rId25"/>
    <p:sldId id="297" r:id="rId26"/>
  </p:sldIdLst>
  <p:sldSz cx="9144000" cy="6858000" type="screen4x3"/>
  <p:notesSz cx="6797675" cy="9926638"/>
  <p:defaultTextStyle>
    <a:defPPr>
      <a:defRPr lang="en-GB"/>
    </a:defPPr>
    <a:lvl1pPr algn="l" rtl="0" eaLnBrk="0" fontAlgn="base" hangingPunct="0">
      <a:spcBef>
        <a:spcPct val="0"/>
      </a:spcBef>
      <a:spcAft>
        <a:spcPct val="0"/>
      </a:spcAft>
      <a:defRPr u="sng" kern="1200">
        <a:solidFill>
          <a:schemeClr val="tx1"/>
        </a:solidFill>
        <a:latin typeface="AbcTeacher" pitchFamily="2" charset="0"/>
        <a:ea typeface="+mn-ea"/>
        <a:cs typeface="+mn-cs"/>
      </a:defRPr>
    </a:lvl1pPr>
    <a:lvl2pPr marL="457200" algn="l" rtl="0" eaLnBrk="0" fontAlgn="base" hangingPunct="0">
      <a:spcBef>
        <a:spcPct val="0"/>
      </a:spcBef>
      <a:spcAft>
        <a:spcPct val="0"/>
      </a:spcAft>
      <a:defRPr u="sng" kern="1200">
        <a:solidFill>
          <a:schemeClr val="tx1"/>
        </a:solidFill>
        <a:latin typeface="AbcTeacher" pitchFamily="2" charset="0"/>
        <a:ea typeface="+mn-ea"/>
        <a:cs typeface="+mn-cs"/>
      </a:defRPr>
    </a:lvl2pPr>
    <a:lvl3pPr marL="914400" algn="l" rtl="0" eaLnBrk="0" fontAlgn="base" hangingPunct="0">
      <a:spcBef>
        <a:spcPct val="0"/>
      </a:spcBef>
      <a:spcAft>
        <a:spcPct val="0"/>
      </a:spcAft>
      <a:defRPr u="sng" kern="1200">
        <a:solidFill>
          <a:schemeClr val="tx1"/>
        </a:solidFill>
        <a:latin typeface="AbcTeacher" pitchFamily="2" charset="0"/>
        <a:ea typeface="+mn-ea"/>
        <a:cs typeface="+mn-cs"/>
      </a:defRPr>
    </a:lvl3pPr>
    <a:lvl4pPr marL="1371600" algn="l" rtl="0" eaLnBrk="0" fontAlgn="base" hangingPunct="0">
      <a:spcBef>
        <a:spcPct val="0"/>
      </a:spcBef>
      <a:spcAft>
        <a:spcPct val="0"/>
      </a:spcAft>
      <a:defRPr u="sng" kern="1200">
        <a:solidFill>
          <a:schemeClr val="tx1"/>
        </a:solidFill>
        <a:latin typeface="AbcTeacher" pitchFamily="2" charset="0"/>
        <a:ea typeface="+mn-ea"/>
        <a:cs typeface="+mn-cs"/>
      </a:defRPr>
    </a:lvl4pPr>
    <a:lvl5pPr marL="1828800" algn="l" rtl="0" eaLnBrk="0" fontAlgn="base" hangingPunct="0">
      <a:spcBef>
        <a:spcPct val="0"/>
      </a:spcBef>
      <a:spcAft>
        <a:spcPct val="0"/>
      </a:spcAft>
      <a:defRPr u="sng" kern="1200">
        <a:solidFill>
          <a:schemeClr val="tx1"/>
        </a:solidFill>
        <a:latin typeface="AbcTeacher" pitchFamily="2" charset="0"/>
        <a:ea typeface="+mn-ea"/>
        <a:cs typeface="+mn-cs"/>
      </a:defRPr>
    </a:lvl5pPr>
    <a:lvl6pPr marL="2286000" algn="l" defTabSz="914400" rtl="0" eaLnBrk="1" latinLnBrk="0" hangingPunct="1">
      <a:defRPr u="sng" kern="1200">
        <a:solidFill>
          <a:schemeClr val="tx1"/>
        </a:solidFill>
        <a:latin typeface="AbcTeacher" pitchFamily="2" charset="0"/>
        <a:ea typeface="+mn-ea"/>
        <a:cs typeface="+mn-cs"/>
      </a:defRPr>
    </a:lvl6pPr>
    <a:lvl7pPr marL="2743200" algn="l" defTabSz="914400" rtl="0" eaLnBrk="1" latinLnBrk="0" hangingPunct="1">
      <a:defRPr u="sng" kern="1200">
        <a:solidFill>
          <a:schemeClr val="tx1"/>
        </a:solidFill>
        <a:latin typeface="AbcTeacher" pitchFamily="2" charset="0"/>
        <a:ea typeface="+mn-ea"/>
        <a:cs typeface="+mn-cs"/>
      </a:defRPr>
    </a:lvl7pPr>
    <a:lvl8pPr marL="3200400" algn="l" defTabSz="914400" rtl="0" eaLnBrk="1" latinLnBrk="0" hangingPunct="1">
      <a:defRPr u="sng" kern="1200">
        <a:solidFill>
          <a:schemeClr val="tx1"/>
        </a:solidFill>
        <a:latin typeface="AbcTeacher" pitchFamily="2" charset="0"/>
        <a:ea typeface="+mn-ea"/>
        <a:cs typeface="+mn-cs"/>
      </a:defRPr>
    </a:lvl8pPr>
    <a:lvl9pPr marL="3657600" algn="l" defTabSz="914400" rtl="0" eaLnBrk="1" latinLnBrk="0" hangingPunct="1">
      <a:defRPr u="sng" kern="1200">
        <a:solidFill>
          <a:schemeClr val="tx1"/>
        </a:solidFill>
        <a:latin typeface="AbcTeacher"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99FF"/>
    <a:srgbClr val="CCFFCC"/>
    <a:srgbClr val="F0D6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44250-A61F-4B13-86D1-E15139C3AC14}" v="39" dt="2023-09-09T22:53:25.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69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en" userId="ba8c8a80-9b46-48fa-880b-edbd0d2edfcb" providerId="ADAL" clId="{9235AE50-EB4E-40D0-8C05-FF2C94B74E9C}"/>
    <pc:docChg chg="custSel modSld">
      <pc:chgData name="Yen" userId="ba8c8a80-9b46-48fa-880b-edbd0d2edfcb" providerId="ADAL" clId="{9235AE50-EB4E-40D0-8C05-FF2C94B74E9C}" dt="2022-09-05T17:00:43.157" v="261" actId="478"/>
      <pc:docMkLst>
        <pc:docMk/>
      </pc:docMkLst>
      <pc:sldChg chg="modSp mod">
        <pc:chgData name="Yen" userId="ba8c8a80-9b46-48fa-880b-edbd0d2edfcb" providerId="ADAL" clId="{9235AE50-EB4E-40D0-8C05-FF2C94B74E9C}" dt="2022-09-05T14:30:00.529" v="22" actId="20577"/>
        <pc:sldMkLst>
          <pc:docMk/>
          <pc:sldMk cId="0" sldId="256"/>
        </pc:sldMkLst>
        <pc:spChg chg="mod">
          <ac:chgData name="Yen" userId="ba8c8a80-9b46-48fa-880b-edbd0d2edfcb" providerId="ADAL" clId="{9235AE50-EB4E-40D0-8C05-FF2C94B74E9C}" dt="2022-09-05T14:30:00.529" v="22" actId="20577"/>
          <ac:spMkLst>
            <pc:docMk/>
            <pc:sldMk cId="0" sldId="256"/>
            <ac:spMk id="3076" creationId="{8DC07706-674E-472D-B9B1-6F452F63BFA9}"/>
          </ac:spMkLst>
        </pc:spChg>
      </pc:sldChg>
      <pc:sldChg chg="delSp modSp mod delAnim">
        <pc:chgData name="Yen" userId="ba8c8a80-9b46-48fa-880b-edbd0d2edfcb" providerId="ADAL" clId="{9235AE50-EB4E-40D0-8C05-FF2C94B74E9C}" dt="2022-09-05T17:00:32.835" v="260" actId="478"/>
        <pc:sldMkLst>
          <pc:docMk/>
          <pc:sldMk cId="0" sldId="258"/>
        </pc:sldMkLst>
        <pc:spChg chg="mod">
          <ac:chgData name="Yen" userId="ba8c8a80-9b46-48fa-880b-edbd0d2edfcb" providerId="ADAL" clId="{9235AE50-EB4E-40D0-8C05-FF2C94B74E9C}" dt="2022-09-05T14:33:59.950" v="240" actId="20577"/>
          <ac:spMkLst>
            <pc:docMk/>
            <pc:sldMk cId="0" sldId="258"/>
            <ac:spMk id="4100" creationId="{E87B242A-3650-41CA-AEFD-48EA7ABA9225}"/>
          </ac:spMkLst>
        </pc:spChg>
        <pc:picChg chg="del">
          <ac:chgData name="Yen" userId="ba8c8a80-9b46-48fa-880b-edbd0d2edfcb" providerId="ADAL" clId="{9235AE50-EB4E-40D0-8C05-FF2C94B74E9C}" dt="2022-09-05T17:00:32.835" v="260" actId="478"/>
          <ac:picMkLst>
            <pc:docMk/>
            <pc:sldMk cId="0" sldId="258"/>
            <ac:picMk id="7" creationId="{552660D4-ECB4-42CD-872C-0C3025CE541F}"/>
          </ac:picMkLst>
        </pc:picChg>
      </pc:sldChg>
      <pc:sldChg chg="delSp mod delAnim">
        <pc:chgData name="Yen" userId="ba8c8a80-9b46-48fa-880b-edbd0d2edfcb" providerId="ADAL" clId="{9235AE50-EB4E-40D0-8C05-FF2C94B74E9C}" dt="2022-09-05T14:37:48.538" v="255" actId="478"/>
        <pc:sldMkLst>
          <pc:docMk/>
          <pc:sldMk cId="0" sldId="260"/>
        </pc:sldMkLst>
        <pc:picChg chg="del">
          <ac:chgData name="Yen" userId="ba8c8a80-9b46-48fa-880b-edbd0d2edfcb" providerId="ADAL" clId="{9235AE50-EB4E-40D0-8C05-FF2C94B74E9C}" dt="2022-09-05T14:37:48.538" v="255" actId="478"/>
          <ac:picMkLst>
            <pc:docMk/>
            <pc:sldMk cId="0" sldId="260"/>
            <ac:picMk id="2" creationId="{08BCA5B3-9F5D-445A-B275-1FA798A42DB6}"/>
          </ac:picMkLst>
        </pc:picChg>
      </pc:sldChg>
      <pc:sldChg chg="modSp mod">
        <pc:chgData name="Yen" userId="ba8c8a80-9b46-48fa-880b-edbd0d2edfcb" providerId="ADAL" clId="{9235AE50-EB4E-40D0-8C05-FF2C94B74E9C}" dt="2022-09-05T14:36:13.699" v="253" actId="20577"/>
        <pc:sldMkLst>
          <pc:docMk/>
          <pc:sldMk cId="0" sldId="265"/>
        </pc:sldMkLst>
        <pc:spChg chg="mod">
          <ac:chgData name="Yen" userId="ba8c8a80-9b46-48fa-880b-edbd0d2edfcb" providerId="ADAL" clId="{9235AE50-EB4E-40D0-8C05-FF2C94B74E9C}" dt="2022-09-05T14:36:13.699" v="253" actId="20577"/>
          <ac:spMkLst>
            <pc:docMk/>
            <pc:sldMk cId="0" sldId="265"/>
            <ac:spMk id="12292" creationId="{FED4922E-F330-4B3F-B295-A76B8ACC32C8}"/>
          </ac:spMkLst>
        </pc:spChg>
      </pc:sldChg>
      <pc:sldChg chg="delSp mod delAnim">
        <pc:chgData name="Yen" userId="ba8c8a80-9b46-48fa-880b-edbd0d2edfcb" providerId="ADAL" clId="{9235AE50-EB4E-40D0-8C05-FF2C94B74E9C}" dt="2022-09-05T14:36:48.067" v="254" actId="478"/>
        <pc:sldMkLst>
          <pc:docMk/>
          <pc:sldMk cId="0" sldId="267"/>
        </pc:sldMkLst>
        <pc:picChg chg="del">
          <ac:chgData name="Yen" userId="ba8c8a80-9b46-48fa-880b-edbd0d2edfcb" providerId="ADAL" clId="{9235AE50-EB4E-40D0-8C05-FF2C94B74E9C}" dt="2022-09-05T14:36:48.067" v="254" actId="478"/>
          <ac:picMkLst>
            <pc:docMk/>
            <pc:sldMk cId="0" sldId="267"/>
            <ac:picMk id="2" creationId="{5BFBA15B-21DE-4667-88D8-09D2BDBA94F2}"/>
          </ac:picMkLst>
        </pc:picChg>
      </pc:sldChg>
      <pc:sldChg chg="addSp delSp modSp mod">
        <pc:chgData name="Yen" userId="ba8c8a80-9b46-48fa-880b-edbd0d2edfcb" providerId="ADAL" clId="{9235AE50-EB4E-40D0-8C05-FF2C94B74E9C}" dt="2022-09-05T16:51:15.750" v="259" actId="14100"/>
        <pc:sldMkLst>
          <pc:docMk/>
          <pc:sldMk cId="0" sldId="270"/>
        </pc:sldMkLst>
        <pc:picChg chg="del">
          <ac:chgData name="Yen" userId="ba8c8a80-9b46-48fa-880b-edbd0d2edfcb" providerId="ADAL" clId="{9235AE50-EB4E-40D0-8C05-FF2C94B74E9C}" dt="2022-09-05T14:38:03.581" v="256" actId="478"/>
          <ac:picMkLst>
            <pc:docMk/>
            <pc:sldMk cId="0" sldId="270"/>
            <ac:picMk id="3" creationId="{E996F2B4-EAAA-404A-8977-81BD4F3F95FA}"/>
          </ac:picMkLst>
        </pc:picChg>
        <pc:picChg chg="add mod">
          <ac:chgData name="Yen" userId="ba8c8a80-9b46-48fa-880b-edbd0d2edfcb" providerId="ADAL" clId="{9235AE50-EB4E-40D0-8C05-FF2C94B74E9C}" dt="2022-09-05T16:51:15.750" v="259" actId="14100"/>
          <ac:picMkLst>
            <pc:docMk/>
            <pc:sldMk cId="0" sldId="270"/>
            <ac:picMk id="4" creationId="{8238A91D-E077-1BDF-365C-038B2E035474}"/>
          </ac:picMkLst>
        </pc:picChg>
      </pc:sldChg>
      <pc:sldChg chg="delSp mod delAnim">
        <pc:chgData name="Yen" userId="ba8c8a80-9b46-48fa-880b-edbd0d2edfcb" providerId="ADAL" clId="{9235AE50-EB4E-40D0-8C05-FF2C94B74E9C}" dt="2022-09-05T17:00:43.157" v="261" actId="478"/>
        <pc:sldMkLst>
          <pc:docMk/>
          <pc:sldMk cId="1708146056" sldId="271"/>
        </pc:sldMkLst>
        <pc:picChg chg="del">
          <ac:chgData name="Yen" userId="ba8c8a80-9b46-48fa-880b-edbd0d2edfcb" providerId="ADAL" clId="{9235AE50-EB4E-40D0-8C05-FF2C94B74E9C}" dt="2022-09-05T17:00:43.157" v="261" actId="478"/>
          <ac:picMkLst>
            <pc:docMk/>
            <pc:sldMk cId="1708146056" sldId="271"/>
            <ac:picMk id="8" creationId="{F79AA4C1-BB1B-4A7A-A79D-A9E0825959C4}"/>
          </ac:picMkLst>
        </pc:picChg>
      </pc:sldChg>
    </pc:docChg>
  </pc:docChgLst>
  <pc:docChgLst>
    <pc:chgData name="Yen Staff" userId="ba8c8a80-9b46-48fa-880b-edbd0d2edfcb" providerId="ADAL" clId="{B1429370-9A7A-414A-A28E-D7027F195EC0}"/>
    <pc:docChg chg="custSel modSld">
      <pc:chgData name="Yen Staff" userId="ba8c8a80-9b46-48fa-880b-edbd0d2edfcb" providerId="ADAL" clId="{B1429370-9A7A-414A-A28E-D7027F195EC0}" dt="2021-09-09T16:54:41.073" v="400" actId="478"/>
      <pc:docMkLst>
        <pc:docMk/>
      </pc:docMkLst>
      <pc:sldChg chg="delSp modSp mod delAnim">
        <pc:chgData name="Yen Staff" userId="ba8c8a80-9b46-48fa-880b-edbd0d2edfcb" providerId="ADAL" clId="{B1429370-9A7A-414A-A28E-D7027F195EC0}" dt="2021-09-09T16:54:41.073" v="400" actId="478"/>
        <pc:sldMkLst>
          <pc:docMk/>
          <pc:sldMk cId="0" sldId="256"/>
        </pc:sldMkLst>
        <pc:spChg chg="mod">
          <ac:chgData name="Yen Staff" userId="ba8c8a80-9b46-48fa-880b-edbd0d2edfcb" providerId="ADAL" clId="{B1429370-9A7A-414A-A28E-D7027F195EC0}" dt="2021-09-09T15:42:35.773" v="370" actId="20577"/>
          <ac:spMkLst>
            <pc:docMk/>
            <pc:sldMk cId="0" sldId="256"/>
            <ac:spMk id="3076" creationId="{8DC07706-674E-472D-B9B1-6F452F63BFA9}"/>
          </ac:spMkLst>
        </pc:spChg>
        <pc:picChg chg="del">
          <ac:chgData name="Yen Staff" userId="ba8c8a80-9b46-48fa-880b-edbd0d2edfcb" providerId="ADAL" clId="{B1429370-9A7A-414A-A28E-D7027F195EC0}" dt="2021-09-09T16:54:41.073" v="400" actId="478"/>
          <ac:picMkLst>
            <pc:docMk/>
            <pc:sldMk cId="0" sldId="256"/>
            <ac:picMk id="2" creationId="{660F4408-F216-4A23-8F8C-42D68D89D425}"/>
          </ac:picMkLst>
        </pc:picChg>
      </pc:sldChg>
      <pc:sldChg chg="delSp modSp mod delAnim">
        <pc:chgData name="Yen Staff" userId="ba8c8a80-9b46-48fa-880b-edbd0d2edfcb" providerId="ADAL" clId="{B1429370-9A7A-414A-A28E-D7027F195EC0}" dt="2021-09-09T15:49:32.127" v="399" actId="478"/>
        <pc:sldMkLst>
          <pc:docMk/>
          <pc:sldMk cId="0" sldId="259"/>
        </pc:sldMkLst>
        <pc:spChg chg="mod">
          <ac:chgData name="Yen Staff" userId="ba8c8a80-9b46-48fa-880b-edbd0d2edfcb" providerId="ADAL" clId="{B1429370-9A7A-414A-A28E-D7027F195EC0}" dt="2021-09-08T15:56:42.190" v="307" actId="20577"/>
          <ac:spMkLst>
            <pc:docMk/>
            <pc:sldMk cId="0" sldId="259"/>
            <ac:spMk id="7172" creationId="{ABFDED9E-9AF2-4F98-A7BE-AB359E159D49}"/>
          </ac:spMkLst>
        </pc:spChg>
        <pc:picChg chg="del">
          <ac:chgData name="Yen Staff" userId="ba8c8a80-9b46-48fa-880b-edbd0d2edfcb" providerId="ADAL" clId="{B1429370-9A7A-414A-A28E-D7027F195EC0}" dt="2021-09-09T15:49:32.127" v="399" actId="478"/>
          <ac:picMkLst>
            <pc:docMk/>
            <pc:sldMk cId="0" sldId="259"/>
            <ac:picMk id="3" creationId="{C23620CC-D9A8-4770-95A4-FC888458898E}"/>
          </ac:picMkLst>
        </pc:picChg>
      </pc:sldChg>
      <pc:sldChg chg="modSp mod">
        <pc:chgData name="Yen Staff" userId="ba8c8a80-9b46-48fa-880b-edbd0d2edfcb" providerId="ADAL" clId="{B1429370-9A7A-414A-A28E-D7027F195EC0}" dt="2021-09-08T15:46:34.569" v="171" actId="1076"/>
        <pc:sldMkLst>
          <pc:docMk/>
          <pc:sldMk cId="0" sldId="260"/>
        </pc:sldMkLst>
        <pc:spChg chg="mod">
          <ac:chgData name="Yen Staff" userId="ba8c8a80-9b46-48fa-880b-edbd0d2edfcb" providerId="ADAL" clId="{B1429370-9A7A-414A-A28E-D7027F195EC0}" dt="2021-09-08T15:46:34.569" v="171" actId="1076"/>
          <ac:spMkLst>
            <pc:docMk/>
            <pc:sldMk cId="0" sldId="260"/>
            <ac:spMk id="4100" creationId="{2696387A-E04B-439F-AB1D-84616A9FCF7B}"/>
          </ac:spMkLst>
        </pc:spChg>
      </pc:sldChg>
      <pc:sldChg chg="modSp mod">
        <pc:chgData name="Yen Staff" userId="ba8c8a80-9b46-48fa-880b-edbd0d2edfcb" providerId="ADAL" clId="{B1429370-9A7A-414A-A28E-D7027F195EC0}" dt="2021-09-08T16:03:51.257" v="344" actId="20577"/>
        <pc:sldMkLst>
          <pc:docMk/>
          <pc:sldMk cId="0" sldId="265"/>
        </pc:sldMkLst>
        <pc:spChg chg="mod">
          <ac:chgData name="Yen Staff" userId="ba8c8a80-9b46-48fa-880b-edbd0d2edfcb" providerId="ADAL" clId="{B1429370-9A7A-414A-A28E-D7027F195EC0}" dt="2021-09-08T16:03:51.257" v="344" actId="20577"/>
          <ac:spMkLst>
            <pc:docMk/>
            <pc:sldMk cId="0" sldId="265"/>
            <ac:spMk id="12292" creationId="{FED4922E-F330-4B3F-B295-A76B8ACC32C8}"/>
          </ac:spMkLst>
        </pc:spChg>
      </pc:sldChg>
      <pc:sldChg chg="addSp delSp modSp mod delAnim">
        <pc:chgData name="Yen Staff" userId="ba8c8a80-9b46-48fa-880b-edbd0d2edfcb" providerId="ADAL" clId="{B1429370-9A7A-414A-A28E-D7027F195EC0}" dt="2021-09-09T15:47:11.236" v="398" actId="1038"/>
        <pc:sldMkLst>
          <pc:docMk/>
          <pc:sldMk cId="0" sldId="270"/>
        </pc:sldMkLst>
        <pc:picChg chg="del">
          <ac:chgData name="Yen Staff" userId="ba8c8a80-9b46-48fa-880b-edbd0d2edfcb" providerId="ADAL" clId="{B1429370-9A7A-414A-A28E-D7027F195EC0}" dt="2021-09-08T15:43:57.082" v="46" actId="478"/>
          <ac:picMkLst>
            <pc:docMk/>
            <pc:sldMk cId="0" sldId="270"/>
            <ac:picMk id="2" creationId="{ECF68BA9-9DDF-48AE-A150-FAE8F208639C}"/>
          </ac:picMkLst>
        </pc:picChg>
        <pc:picChg chg="add mod">
          <ac:chgData name="Yen Staff" userId="ba8c8a80-9b46-48fa-880b-edbd0d2edfcb" providerId="ADAL" clId="{B1429370-9A7A-414A-A28E-D7027F195EC0}" dt="2021-09-09T15:47:11.236" v="398" actId="1038"/>
          <ac:picMkLst>
            <pc:docMk/>
            <pc:sldMk cId="0" sldId="270"/>
            <ac:picMk id="3" creationId="{E996F2B4-EAAA-404A-8977-81BD4F3F95FA}"/>
          </ac:picMkLst>
        </pc:picChg>
        <pc:picChg chg="add del mod ord">
          <ac:chgData name="Yen Staff" userId="ba8c8a80-9b46-48fa-880b-edbd0d2edfcb" providerId="ADAL" clId="{B1429370-9A7A-414A-A28E-D7027F195EC0}" dt="2021-09-09T15:45:09.482" v="371" actId="478"/>
          <ac:picMkLst>
            <pc:docMk/>
            <pc:sldMk cId="0" sldId="270"/>
            <ac:picMk id="4" creationId="{F2EAF184-FE69-45C0-9457-26D5A0290BAC}"/>
          </ac:picMkLst>
        </pc:picChg>
        <pc:picChg chg="del">
          <ac:chgData name="Yen Staff" userId="ba8c8a80-9b46-48fa-880b-edbd0d2edfcb" providerId="ADAL" clId="{B1429370-9A7A-414A-A28E-D7027F195EC0}" dt="2021-09-08T15:43:01.716" v="40" actId="478"/>
          <ac:picMkLst>
            <pc:docMk/>
            <pc:sldMk cId="0" sldId="270"/>
            <ac:picMk id="4098" creationId="{59CDC2CB-7445-4EB0-B797-D4021B1B4A9F}"/>
          </ac:picMkLst>
        </pc:picChg>
      </pc:sldChg>
    </pc:docChg>
  </pc:docChgLst>
  <pc:docChgLst>
    <pc:chgData name="Yen Staff" userId="ba8c8a80-9b46-48fa-880b-edbd0d2edfcb" providerId="ADAL" clId="{9235AE50-EB4E-40D0-8C05-FF2C94B74E9C}"/>
    <pc:docChg chg="custSel modSld">
      <pc:chgData name="Yen Staff" userId="ba8c8a80-9b46-48fa-880b-edbd0d2edfcb" providerId="ADAL" clId="{9235AE50-EB4E-40D0-8C05-FF2C94B74E9C}" dt="2022-09-06T16:55:34.385" v="4" actId="14100"/>
      <pc:docMkLst>
        <pc:docMk/>
      </pc:docMkLst>
      <pc:sldChg chg="addSp delSp modSp mod">
        <pc:chgData name="Yen Staff" userId="ba8c8a80-9b46-48fa-880b-edbd0d2edfcb" providerId="ADAL" clId="{9235AE50-EB4E-40D0-8C05-FF2C94B74E9C}" dt="2022-09-06T16:55:34.385" v="4" actId="14100"/>
        <pc:sldMkLst>
          <pc:docMk/>
          <pc:sldMk cId="0" sldId="270"/>
        </pc:sldMkLst>
        <pc:picChg chg="add mod">
          <ac:chgData name="Yen Staff" userId="ba8c8a80-9b46-48fa-880b-edbd0d2edfcb" providerId="ADAL" clId="{9235AE50-EB4E-40D0-8C05-FF2C94B74E9C}" dt="2022-09-06T16:55:34.385" v="4" actId="14100"/>
          <ac:picMkLst>
            <pc:docMk/>
            <pc:sldMk cId="0" sldId="270"/>
            <ac:picMk id="3" creationId="{43B1658C-9F1C-C599-2E4B-FCEF3D36F9A6}"/>
          </ac:picMkLst>
        </pc:picChg>
        <pc:picChg chg="del">
          <ac:chgData name="Yen Staff" userId="ba8c8a80-9b46-48fa-880b-edbd0d2edfcb" providerId="ADAL" clId="{9235AE50-EB4E-40D0-8C05-FF2C94B74E9C}" dt="2022-09-06T16:55:22.976" v="0" actId="478"/>
          <ac:picMkLst>
            <pc:docMk/>
            <pc:sldMk cId="0" sldId="270"/>
            <ac:picMk id="4" creationId="{8238A91D-E077-1BDF-365C-038B2E035474}"/>
          </ac:picMkLst>
        </pc:picChg>
      </pc:sldChg>
    </pc:docChg>
  </pc:docChgLst>
  <pc:docChgLst>
    <pc:chgData name="Maria Keeley" userId="59da6275-a655-47ff-822b-775cdd196ba3" providerId="ADAL" clId="{A42C3190-B152-40E0-98F7-2C785B9041A5}"/>
    <pc:docChg chg="undo custSel modSld">
      <pc:chgData name="Maria Keeley" userId="59da6275-a655-47ff-822b-775cdd196ba3" providerId="ADAL" clId="{A42C3190-B152-40E0-98F7-2C785B9041A5}" dt="2021-09-08T16:23:56.510" v="108" actId="20577"/>
      <pc:docMkLst>
        <pc:docMk/>
      </pc:docMkLst>
      <pc:sldChg chg="delSp modSp mod delAnim">
        <pc:chgData name="Maria Keeley" userId="59da6275-a655-47ff-822b-775cdd196ba3" providerId="ADAL" clId="{A42C3190-B152-40E0-98F7-2C785B9041A5}" dt="2021-09-08T16:23:56.510" v="108" actId="20577"/>
        <pc:sldMkLst>
          <pc:docMk/>
          <pc:sldMk cId="0" sldId="256"/>
        </pc:sldMkLst>
        <pc:spChg chg="mod">
          <ac:chgData name="Maria Keeley" userId="59da6275-a655-47ff-822b-775cdd196ba3" providerId="ADAL" clId="{A42C3190-B152-40E0-98F7-2C785B9041A5}" dt="2021-09-08T16:23:56.510" v="108" actId="20577"/>
          <ac:spMkLst>
            <pc:docMk/>
            <pc:sldMk cId="0" sldId="256"/>
            <ac:spMk id="3075" creationId="{849E6E0E-F3B5-4860-957B-7845CED6FFCF}"/>
          </ac:spMkLst>
        </pc:spChg>
        <pc:spChg chg="mod">
          <ac:chgData name="Maria Keeley" userId="59da6275-a655-47ff-822b-775cdd196ba3" providerId="ADAL" clId="{A42C3190-B152-40E0-98F7-2C785B9041A5}" dt="2021-09-08T16:23:48.335" v="104" actId="20577"/>
          <ac:spMkLst>
            <pc:docMk/>
            <pc:sldMk cId="0" sldId="256"/>
            <ac:spMk id="3076" creationId="{8DC07706-674E-472D-B9B1-6F452F63BFA9}"/>
          </ac:spMkLst>
        </pc:spChg>
        <pc:picChg chg="del mod">
          <ac:chgData name="Maria Keeley" userId="59da6275-a655-47ff-822b-775cdd196ba3" providerId="ADAL" clId="{A42C3190-B152-40E0-98F7-2C785B9041A5}" dt="2021-09-08T16:19:11.602" v="1" actId="478"/>
          <ac:picMkLst>
            <pc:docMk/>
            <pc:sldMk cId="0" sldId="256"/>
            <ac:picMk id="2" creationId="{375BA165-DDA7-4204-BD6F-1488038DB78F}"/>
          </ac:picMkLst>
        </pc:picChg>
        <pc:picChg chg="del">
          <ac:chgData name="Maria Keeley" userId="59da6275-a655-47ff-822b-775cdd196ba3" providerId="ADAL" clId="{A42C3190-B152-40E0-98F7-2C785B9041A5}" dt="2021-09-08T16:21:13.732" v="2" actId="21"/>
          <ac:picMkLst>
            <pc:docMk/>
            <pc:sldMk cId="0" sldId="256"/>
            <ac:picMk id="3" creationId="{24D48829-4C50-4B65-99BB-B5E9E087E236}"/>
          </ac:picMkLst>
        </pc:picChg>
        <pc:picChg chg="del">
          <ac:chgData name="Maria Keeley" userId="59da6275-a655-47ff-822b-775cdd196ba3" providerId="ADAL" clId="{A42C3190-B152-40E0-98F7-2C785B9041A5}" dt="2021-09-08T16:21:15.913" v="3" actId="21"/>
          <ac:picMkLst>
            <pc:docMk/>
            <pc:sldMk cId="0" sldId="256"/>
            <ac:picMk id="7" creationId="{52B65C88-C858-4D0D-9F48-00A84B362915}"/>
          </ac:picMkLst>
        </pc:picChg>
      </pc:sldChg>
      <pc:sldChg chg="addSp delSp mod">
        <pc:chgData name="Maria Keeley" userId="59da6275-a655-47ff-822b-775cdd196ba3" providerId="ADAL" clId="{A42C3190-B152-40E0-98F7-2C785B9041A5}" dt="2021-09-08T16:23:42.239" v="87" actId="478"/>
        <pc:sldMkLst>
          <pc:docMk/>
          <pc:sldMk cId="0" sldId="270"/>
        </pc:sldMkLst>
        <pc:picChg chg="add del">
          <ac:chgData name="Maria Keeley" userId="59da6275-a655-47ff-822b-775cdd196ba3" providerId="ADAL" clId="{A42C3190-B152-40E0-98F7-2C785B9041A5}" dt="2021-09-08T16:23:42.239" v="87" actId="478"/>
          <ac:picMkLst>
            <pc:docMk/>
            <pc:sldMk cId="0" sldId="270"/>
            <ac:picMk id="4" creationId="{F2EAF184-FE69-45C0-9457-26D5A0290BAC}"/>
          </ac:picMkLst>
        </pc:picChg>
      </pc:sldChg>
    </pc:docChg>
  </pc:docChgLst>
  <pc:docChgLst>
    <pc:chgData name="Yen Staff" userId="ba8c8a80-9b46-48fa-880b-edbd0d2edfcb" providerId="ADAL" clId="{1E344250-A61F-4B13-86D1-E15139C3AC14}"/>
    <pc:docChg chg="undo custSel addSld delSld modSld sldOrd">
      <pc:chgData name="Yen Staff" userId="ba8c8a80-9b46-48fa-880b-edbd0d2edfcb" providerId="ADAL" clId="{1E344250-A61F-4B13-86D1-E15139C3AC14}" dt="2023-09-11T07:36:19.578" v="1204" actId="1076"/>
      <pc:docMkLst>
        <pc:docMk/>
      </pc:docMkLst>
      <pc:sldChg chg="modSp mod">
        <pc:chgData name="Yen Staff" userId="ba8c8a80-9b46-48fa-880b-edbd0d2edfcb" providerId="ADAL" clId="{1E344250-A61F-4B13-86D1-E15139C3AC14}" dt="2023-09-09T21:26:34.402" v="492" actId="1076"/>
        <pc:sldMkLst>
          <pc:docMk/>
          <pc:sldMk cId="0" sldId="256"/>
        </pc:sldMkLst>
        <pc:spChg chg="mod">
          <ac:chgData name="Yen Staff" userId="ba8c8a80-9b46-48fa-880b-edbd0d2edfcb" providerId="ADAL" clId="{1E344250-A61F-4B13-86D1-E15139C3AC14}" dt="2023-09-09T21:26:29.389" v="491" actId="14100"/>
          <ac:spMkLst>
            <pc:docMk/>
            <pc:sldMk cId="0" sldId="256"/>
            <ac:spMk id="3075" creationId="{849E6E0E-F3B5-4860-957B-7845CED6FFCF}"/>
          </ac:spMkLst>
        </pc:spChg>
        <pc:spChg chg="mod">
          <ac:chgData name="Yen Staff" userId="ba8c8a80-9b46-48fa-880b-edbd0d2edfcb" providerId="ADAL" clId="{1E344250-A61F-4B13-86D1-E15139C3AC14}" dt="2023-09-09T21:26:34.402" v="492" actId="1076"/>
          <ac:spMkLst>
            <pc:docMk/>
            <pc:sldMk cId="0" sldId="256"/>
            <ac:spMk id="3076" creationId="{8DC07706-674E-472D-B9B1-6F452F63BFA9}"/>
          </ac:spMkLst>
        </pc:spChg>
      </pc:sldChg>
      <pc:sldChg chg="modSp mod">
        <pc:chgData name="Yen Staff" userId="ba8c8a80-9b46-48fa-880b-edbd0d2edfcb" providerId="ADAL" clId="{1E344250-A61F-4B13-86D1-E15139C3AC14}" dt="2023-09-09T21:37:20.998" v="544" actId="20577"/>
        <pc:sldMkLst>
          <pc:docMk/>
          <pc:sldMk cId="0" sldId="258"/>
        </pc:sldMkLst>
        <pc:spChg chg="mod">
          <ac:chgData name="Yen Staff" userId="ba8c8a80-9b46-48fa-880b-edbd0d2edfcb" providerId="ADAL" clId="{1E344250-A61F-4B13-86D1-E15139C3AC14}" dt="2023-09-09T21:37:20.998" v="544" actId="20577"/>
          <ac:spMkLst>
            <pc:docMk/>
            <pc:sldMk cId="0" sldId="258"/>
            <ac:spMk id="4100" creationId="{E87B242A-3650-41CA-AEFD-48EA7ABA9225}"/>
          </ac:spMkLst>
        </pc:spChg>
      </pc:sldChg>
      <pc:sldChg chg="modSp mod">
        <pc:chgData name="Yen Staff" userId="ba8c8a80-9b46-48fa-880b-edbd0d2edfcb" providerId="ADAL" clId="{1E344250-A61F-4B13-86D1-E15139C3AC14}" dt="2023-09-09T22:21:14.380" v="1016" actId="20577"/>
        <pc:sldMkLst>
          <pc:docMk/>
          <pc:sldMk cId="0" sldId="259"/>
        </pc:sldMkLst>
        <pc:spChg chg="mod">
          <ac:chgData name="Yen Staff" userId="ba8c8a80-9b46-48fa-880b-edbd0d2edfcb" providerId="ADAL" clId="{1E344250-A61F-4B13-86D1-E15139C3AC14}" dt="2023-09-09T21:42:03.158" v="558" actId="20577"/>
          <ac:spMkLst>
            <pc:docMk/>
            <pc:sldMk cId="0" sldId="259"/>
            <ac:spMk id="7171" creationId="{2D0373F5-D5F5-4C4C-A346-D75CD1664AA0}"/>
          </ac:spMkLst>
        </pc:spChg>
        <pc:spChg chg="mod">
          <ac:chgData name="Yen Staff" userId="ba8c8a80-9b46-48fa-880b-edbd0d2edfcb" providerId="ADAL" clId="{1E344250-A61F-4B13-86D1-E15139C3AC14}" dt="2023-09-09T22:21:14.380" v="1016" actId="20577"/>
          <ac:spMkLst>
            <pc:docMk/>
            <pc:sldMk cId="0" sldId="259"/>
            <ac:spMk id="7172" creationId="{ABFDED9E-9AF2-4F98-A7BE-AB359E159D49}"/>
          </ac:spMkLst>
        </pc:spChg>
      </pc:sldChg>
      <pc:sldChg chg="modSp mod">
        <pc:chgData name="Yen Staff" userId="ba8c8a80-9b46-48fa-880b-edbd0d2edfcb" providerId="ADAL" clId="{1E344250-A61F-4B13-86D1-E15139C3AC14}" dt="2023-09-09T18:10:38.162" v="286" actId="14100"/>
        <pc:sldMkLst>
          <pc:docMk/>
          <pc:sldMk cId="0" sldId="260"/>
        </pc:sldMkLst>
        <pc:spChg chg="mod">
          <ac:chgData name="Yen Staff" userId="ba8c8a80-9b46-48fa-880b-edbd0d2edfcb" providerId="ADAL" clId="{1E344250-A61F-4B13-86D1-E15139C3AC14}" dt="2023-09-09T18:10:38.162" v="286" actId="14100"/>
          <ac:spMkLst>
            <pc:docMk/>
            <pc:sldMk cId="0" sldId="260"/>
            <ac:spMk id="4100" creationId="{2696387A-E04B-439F-AB1D-84616A9FCF7B}"/>
          </ac:spMkLst>
        </pc:spChg>
      </pc:sldChg>
      <pc:sldChg chg="del ord">
        <pc:chgData name="Yen Staff" userId="ba8c8a80-9b46-48fa-880b-edbd0d2edfcb" providerId="ADAL" clId="{1E344250-A61F-4B13-86D1-E15139C3AC14}" dt="2023-09-09T22:46:26.791" v="1170" actId="47"/>
        <pc:sldMkLst>
          <pc:docMk/>
          <pc:sldMk cId="0" sldId="262"/>
        </pc:sldMkLst>
      </pc:sldChg>
      <pc:sldChg chg="del">
        <pc:chgData name="Yen Staff" userId="ba8c8a80-9b46-48fa-880b-edbd0d2edfcb" providerId="ADAL" clId="{1E344250-A61F-4B13-86D1-E15139C3AC14}" dt="2023-09-09T22:54:52.936" v="1193" actId="47"/>
        <pc:sldMkLst>
          <pc:docMk/>
          <pc:sldMk cId="0" sldId="265"/>
        </pc:sldMkLst>
      </pc:sldChg>
      <pc:sldChg chg="modSp del mod">
        <pc:chgData name="Yen Staff" userId="ba8c8a80-9b46-48fa-880b-edbd0d2edfcb" providerId="ADAL" clId="{1E344250-A61F-4B13-86D1-E15139C3AC14}" dt="2023-09-09T22:54:59.555" v="1196" actId="47"/>
        <pc:sldMkLst>
          <pc:docMk/>
          <pc:sldMk cId="0" sldId="267"/>
        </pc:sldMkLst>
        <pc:spChg chg="mod">
          <ac:chgData name="Yen Staff" userId="ba8c8a80-9b46-48fa-880b-edbd0d2edfcb" providerId="ADAL" clId="{1E344250-A61F-4B13-86D1-E15139C3AC14}" dt="2023-09-09T18:44:05.094" v="488" actId="404"/>
          <ac:spMkLst>
            <pc:docMk/>
            <pc:sldMk cId="0" sldId="267"/>
            <ac:spMk id="12292" creationId="{C267D8CB-F717-46A9-8D38-9AE66CE5F3ED}"/>
          </ac:spMkLst>
        </pc:spChg>
      </pc:sldChg>
      <pc:sldChg chg="modSp mod ord">
        <pc:chgData name="Yen Staff" userId="ba8c8a80-9b46-48fa-880b-edbd0d2edfcb" providerId="ADAL" clId="{1E344250-A61F-4B13-86D1-E15139C3AC14}" dt="2023-09-09T22:14:09.518" v="890" actId="20577"/>
        <pc:sldMkLst>
          <pc:docMk/>
          <pc:sldMk cId="0" sldId="268"/>
        </pc:sldMkLst>
        <pc:spChg chg="mod">
          <ac:chgData name="Yen Staff" userId="ba8c8a80-9b46-48fa-880b-edbd0d2edfcb" providerId="ADAL" clId="{1E344250-A61F-4B13-86D1-E15139C3AC14}" dt="2023-09-09T22:13:53.415" v="882" actId="14100"/>
          <ac:spMkLst>
            <pc:docMk/>
            <pc:sldMk cId="0" sldId="268"/>
            <ac:spMk id="8195" creationId="{AFCE6154-BB05-480E-BD04-F1B46D87ECF6}"/>
          </ac:spMkLst>
        </pc:spChg>
        <pc:spChg chg="mod">
          <ac:chgData name="Yen Staff" userId="ba8c8a80-9b46-48fa-880b-edbd0d2edfcb" providerId="ADAL" clId="{1E344250-A61F-4B13-86D1-E15139C3AC14}" dt="2023-09-09T22:14:09.518" v="890" actId="20577"/>
          <ac:spMkLst>
            <pc:docMk/>
            <pc:sldMk cId="0" sldId="268"/>
            <ac:spMk id="8196" creationId="{9FF67BDE-B1DA-45C7-BCB8-902069E423F3}"/>
          </ac:spMkLst>
        </pc:spChg>
      </pc:sldChg>
      <pc:sldChg chg="addSp modSp mod">
        <pc:chgData name="Yen Staff" userId="ba8c8a80-9b46-48fa-880b-edbd0d2edfcb" providerId="ADAL" clId="{1E344250-A61F-4B13-86D1-E15139C3AC14}" dt="2023-09-09T17:57:39.752" v="26" actId="732"/>
        <pc:sldMkLst>
          <pc:docMk/>
          <pc:sldMk cId="0" sldId="270"/>
        </pc:sldMkLst>
        <pc:picChg chg="mod modCrop">
          <ac:chgData name="Yen Staff" userId="ba8c8a80-9b46-48fa-880b-edbd0d2edfcb" providerId="ADAL" clId="{1E344250-A61F-4B13-86D1-E15139C3AC14}" dt="2023-09-09T17:57:39.752" v="26" actId="732"/>
          <ac:picMkLst>
            <pc:docMk/>
            <pc:sldMk cId="0" sldId="270"/>
            <ac:picMk id="3" creationId="{43B1658C-9F1C-C599-2E4B-FCEF3D36F9A6}"/>
          </ac:picMkLst>
        </pc:picChg>
        <pc:picChg chg="add">
          <ac:chgData name="Yen Staff" userId="ba8c8a80-9b46-48fa-880b-edbd0d2edfcb" providerId="ADAL" clId="{1E344250-A61F-4B13-86D1-E15139C3AC14}" dt="2023-09-09T17:57:30.418" v="25" actId="22"/>
          <ac:picMkLst>
            <pc:docMk/>
            <pc:sldMk cId="0" sldId="270"/>
            <ac:picMk id="4" creationId="{BE204DE4-72CD-D05E-E646-5D7D282C9A1C}"/>
          </ac:picMkLst>
        </pc:picChg>
      </pc:sldChg>
      <pc:sldChg chg="ord">
        <pc:chgData name="Yen Staff" userId="ba8c8a80-9b46-48fa-880b-edbd0d2edfcb" providerId="ADAL" clId="{1E344250-A61F-4B13-86D1-E15139C3AC14}" dt="2023-09-09T22:11:17.626" v="873"/>
        <pc:sldMkLst>
          <pc:docMk/>
          <pc:sldMk cId="1708146056" sldId="271"/>
        </pc:sldMkLst>
      </pc:sldChg>
      <pc:sldChg chg="modSp del mod">
        <pc:chgData name="Yen Staff" userId="ba8c8a80-9b46-48fa-880b-edbd0d2edfcb" providerId="ADAL" clId="{1E344250-A61F-4B13-86D1-E15139C3AC14}" dt="2023-09-09T23:30:41.864" v="1197" actId="47"/>
        <pc:sldMkLst>
          <pc:docMk/>
          <pc:sldMk cId="0" sldId="272"/>
        </pc:sldMkLst>
        <pc:spChg chg="mod">
          <ac:chgData name="Yen Staff" userId="ba8c8a80-9b46-48fa-880b-edbd0d2edfcb" providerId="ADAL" clId="{1E344250-A61F-4B13-86D1-E15139C3AC14}" dt="2023-09-09T21:28:13.478" v="496" actId="20577"/>
          <ac:spMkLst>
            <pc:docMk/>
            <pc:sldMk cId="0" sldId="272"/>
            <ac:spMk id="4100" creationId="{067C951C-8102-9933-213B-1262BBC41003}"/>
          </ac:spMkLst>
        </pc:spChg>
      </pc:sldChg>
      <pc:sldChg chg="add del">
        <pc:chgData name="Yen Staff" userId="ba8c8a80-9b46-48fa-880b-edbd0d2edfcb" providerId="ADAL" clId="{1E344250-A61F-4B13-86D1-E15139C3AC14}" dt="2023-09-09T22:22:33.958" v="1017" actId="47"/>
        <pc:sldMkLst>
          <pc:docMk/>
          <pc:sldMk cId="0" sldId="278"/>
        </pc:sldMkLst>
      </pc:sldChg>
      <pc:sldChg chg="add del">
        <pc:chgData name="Yen Staff" userId="ba8c8a80-9b46-48fa-880b-edbd0d2edfcb" providerId="ADAL" clId="{1E344250-A61F-4B13-86D1-E15139C3AC14}" dt="2023-09-09T22:34:31.108" v="1052"/>
        <pc:sldMkLst>
          <pc:docMk/>
          <pc:sldMk cId="0" sldId="279"/>
        </pc:sldMkLst>
      </pc:sldChg>
      <pc:sldChg chg="add del">
        <pc:chgData name="Yen Staff" userId="ba8c8a80-9b46-48fa-880b-edbd0d2edfcb" providerId="ADAL" clId="{1E344250-A61F-4B13-86D1-E15139C3AC14}" dt="2023-09-09T22:34:31.108" v="1052"/>
        <pc:sldMkLst>
          <pc:docMk/>
          <pc:sldMk cId="0" sldId="280"/>
        </pc:sldMkLst>
      </pc:sldChg>
      <pc:sldChg chg="add del">
        <pc:chgData name="Yen Staff" userId="ba8c8a80-9b46-48fa-880b-edbd0d2edfcb" providerId="ADAL" clId="{1E344250-A61F-4B13-86D1-E15139C3AC14}" dt="2023-09-09T22:34:31.108" v="1052"/>
        <pc:sldMkLst>
          <pc:docMk/>
          <pc:sldMk cId="0" sldId="281"/>
        </pc:sldMkLst>
      </pc:sldChg>
      <pc:sldChg chg="addSp modSp add del mod">
        <pc:chgData name="Yen Staff" userId="ba8c8a80-9b46-48fa-880b-edbd0d2edfcb" providerId="ADAL" clId="{1E344250-A61F-4B13-86D1-E15139C3AC14}" dt="2023-09-09T22:44:22.818" v="1165" actId="14100"/>
        <pc:sldMkLst>
          <pc:docMk/>
          <pc:sldMk cId="0" sldId="282"/>
        </pc:sldMkLst>
        <pc:spChg chg="mod">
          <ac:chgData name="Yen Staff" userId="ba8c8a80-9b46-48fa-880b-edbd0d2edfcb" providerId="ADAL" clId="{1E344250-A61F-4B13-86D1-E15139C3AC14}" dt="2023-09-09T22:43:46.282" v="1146" actId="120"/>
          <ac:spMkLst>
            <pc:docMk/>
            <pc:sldMk cId="0" sldId="282"/>
            <ac:spMk id="7" creationId="{9E1E9087-DE07-2C4B-E687-8199A01DA864}"/>
          </ac:spMkLst>
        </pc:spChg>
        <pc:spChg chg="mod">
          <ac:chgData name="Yen Staff" userId="ba8c8a80-9b46-48fa-880b-edbd0d2edfcb" providerId="ADAL" clId="{1E344250-A61F-4B13-86D1-E15139C3AC14}" dt="2023-09-09T22:44:08.963" v="1147" actId="14100"/>
          <ac:spMkLst>
            <pc:docMk/>
            <pc:sldMk cId="0" sldId="282"/>
            <ac:spMk id="8195" creationId="{DCB005BE-2E70-CCB9-A8C4-48C0927B0E29}"/>
          </ac:spMkLst>
        </pc:spChg>
        <pc:picChg chg="add mod">
          <ac:chgData name="Yen Staff" userId="ba8c8a80-9b46-48fa-880b-edbd0d2edfcb" providerId="ADAL" clId="{1E344250-A61F-4B13-86D1-E15139C3AC14}" dt="2023-09-09T22:44:22.818" v="1165" actId="14100"/>
          <ac:picMkLst>
            <pc:docMk/>
            <pc:sldMk cId="0" sldId="282"/>
            <ac:picMk id="3" creationId="{5CEB609E-344A-2895-B9A7-33DB95DCBC47}"/>
          </ac:picMkLst>
        </pc:picChg>
        <pc:picChg chg="mod">
          <ac:chgData name="Yen Staff" userId="ba8c8a80-9b46-48fa-880b-edbd0d2edfcb" providerId="ADAL" clId="{1E344250-A61F-4B13-86D1-E15139C3AC14}" dt="2023-09-09T22:39:56.501" v="1054" actId="1076"/>
          <ac:picMkLst>
            <pc:docMk/>
            <pc:sldMk cId="0" sldId="282"/>
            <ac:picMk id="27650" creationId="{77DE0EF1-5629-4D7F-B6C5-D7D274556F76}"/>
          </ac:picMkLst>
        </pc:picChg>
        <pc:picChg chg="mod">
          <ac:chgData name="Yen Staff" userId="ba8c8a80-9b46-48fa-880b-edbd0d2edfcb" providerId="ADAL" clId="{1E344250-A61F-4B13-86D1-E15139C3AC14}" dt="2023-09-09T22:44:14.245" v="1157" actId="1035"/>
          <ac:picMkLst>
            <pc:docMk/>
            <pc:sldMk cId="0" sldId="282"/>
            <ac:picMk id="27653" creationId="{CA9306F8-10E9-976D-01B8-953DF30F5E4B}"/>
          </ac:picMkLst>
        </pc:picChg>
      </pc:sldChg>
      <pc:sldChg chg="modSp add del">
        <pc:chgData name="Yen Staff" userId="ba8c8a80-9b46-48fa-880b-edbd0d2edfcb" providerId="ADAL" clId="{1E344250-A61F-4B13-86D1-E15139C3AC14}" dt="2023-09-09T22:15:33.380" v="891" actId="47"/>
        <pc:sldMkLst>
          <pc:docMk/>
          <pc:sldMk cId="0" sldId="285"/>
        </pc:sldMkLst>
        <pc:spChg chg="mod">
          <ac:chgData name="Yen Staff" userId="ba8c8a80-9b46-48fa-880b-edbd0d2edfcb" providerId="ADAL" clId="{1E344250-A61F-4B13-86D1-E15139C3AC14}" dt="2023-09-09T22:09:23.714" v="856" actId="14100"/>
          <ac:spMkLst>
            <pc:docMk/>
            <pc:sldMk cId="0" sldId="285"/>
            <ac:spMk id="13316" creationId="{C20DC503-AAF4-A180-2A15-427DFB3E0C2E}"/>
          </ac:spMkLst>
        </pc:spChg>
      </pc:sldChg>
      <pc:sldChg chg="modSp add mod">
        <pc:chgData name="Yen Staff" userId="ba8c8a80-9b46-48fa-880b-edbd0d2edfcb" providerId="ADAL" clId="{1E344250-A61F-4B13-86D1-E15139C3AC14}" dt="2023-09-09T21:56:39.556" v="846" actId="20577"/>
        <pc:sldMkLst>
          <pc:docMk/>
          <pc:sldMk cId="0" sldId="286"/>
        </pc:sldMkLst>
        <pc:spChg chg="mod">
          <ac:chgData name="Yen Staff" userId="ba8c8a80-9b46-48fa-880b-edbd0d2edfcb" providerId="ADAL" clId="{1E344250-A61F-4B13-86D1-E15139C3AC14}" dt="2023-09-09T21:56:39.556" v="846" actId="20577"/>
          <ac:spMkLst>
            <pc:docMk/>
            <pc:sldMk cId="0" sldId="286"/>
            <ac:spMk id="8196" creationId="{ACC9A6CE-156C-52E6-E5D8-58E2A677F0D6}"/>
          </ac:spMkLst>
        </pc:spChg>
      </pc:sldChg>
      <pc:sldChg chg="add del">
        <pc:chgData name="Yen Staff" userId="ba8c8a80-9b46-48fa-880b-edbd0d2edfcb" providerId="ADAL" clId="{1E344250-A61F-4B13-86D1-E15139C3AC14}" dt="2023-09-09T21:57:00.237" v="847" actId="47"/>
        <pc:sldMkLst>
          <pc:docMk/>
          <pc:sldMk cId="0" sldId="287"/>
        </pc:sldMkLst>
      </pc:sldChg>
      <pc:sldChg chg="modSp add">
        <pc:chgData name="Yen Staff" userId="ba8c8a80-9b46-48fa-880b-edbd0d2edfcb" providerId="ADAL" clId="{1E344250-A61F-4B13-86D1-E15139C3AC14}" dt="2023-09-09T22:13:08.154" v="881" actId="1076"/>
        <pc:sldMkLst>
          <pc:docMk/>
          <pc:sldMk cId="0" sldId="288"/>
        </pc:sldMkLst>
        <pc:spChg chg="mod">
          <ac:chgData name="Yen Staff" userId="ba8c8a80-9b46-48fa-880b-edbd0d2edfcb" providerId="ADAL" clId="{1E344250-A61F-4B13-86D1-E15139C3AC14}" dt="2023-09-09T22:13:08.154" v="881" actId="1076"/>
          <ac:spMkLst>
            <pc:docMk/>
            <pc:sldMk cId="0" sldId="288"/>
            <ac:spMk id="10243" creationId="{72D8AD32-5619-8BC2-C3DC-B629EE6C1CA7}"/>
          </ac:spMkLst>
        </pc:spChg>
      </pc:sldChg>
      <pc:sldChg chg="modSp add mod">
        <pc:chgData name="Yen Staff" userId="ba8c8a80-9b46-48fa-880b-edbd0d2edfcb" providerId="ADAL" clId="{1E344250-A61F-4B13-86D1-E15139C3AC14}" dt="2023-09-09T22:12:09.159" v="877" actId="20577"/>
        <pc:sldMkLst>
          <pc:docMk/>
          <pc:sldMk cId="0" sldId="289"/>
        </pc:sldMkLst>
        <pc:spChg chg="mod">
          <ac:chgData name="Yen Staff" userId="ba8c8a80-9b46-48fa-880b-edbd0d2edfcb" providerId="ADAL" clId="{1E344250-A61F-4B13-86D1-E15139C3AC14}" dt="2023-09-09T22:12:09.159" v="877" actId="20577"/>
          <ac:spMkLst>
            <pc:docMk/>
            <pc:sldMk cId="0" sldId="289"/>
            <ac:spMk id="11267" creationId="{1EC8841E-1862-6638-FACC-92CA04262B94}"/>
          </ac:spMkLst>
        </pc:spChg>
      </pc:sldChg>
      <pc:sldChg chg="addSp delSp modSp add mod">
        <pc:chgData name="Yen Staff" userId="ba8c8a80-9b46-48fa-880b-edbd0d2edfcb" providerId="ADAL" clId="{1E344250-A61F-4B13-86D1-E15139C3AC14}" dt="2023-09-09T22:12:48.451" v="880" actId="14100"/>
        <pc:sldMkLst>
          <pc:docMk/>
          <pc:sldMk cId="0" sldId="290"/>
        </pc:sldMkLst>
        <pc:spChg chg="mod">
          <ac:chgData name="Yen Staff" userId="ba8c8a80-9b46-48fa-880b-edbd0d2edfcb" providerId="ADAL" clId="{1E344250-A61F-4B13-86D1-E15139C3AC14}" dt="2023-09-09T22:12:48.451" v="880" actId="14100"/>
          <ac:spMkLst>
            <pc:docMk/>
            <pc:sldMk cId="0" sldId="290"/>
            <ac:spMk id="12291" creationId="{49D66770-8E16-0EA9-FD8D-9ED0A8A4FB9C}"/>
          </ac:spMkLst>
        </pc:spChg>
        <pc:picChg chg="add mod modCrop">
          <ac:chgData name="Yen Staff" userId="ba8c8a80-9b46-48fa-880b-edbd0d2edfcb" providerId="ADAL" clId="{1E344250-A61F-4B13-86D1-E15139C3AC14}" dt="2023-09-09T22:12:36.018" v="878" actId="14100"/>
          <ac:picMkLst>
            <pc:docMk/>
            <pc:sldMk cId="0" sldId="290"/>
            <ac:picMk id="2" creationId="{75BA1652-C126-1595-9112-E1B22E9A6B69}"/>
          </ac:picMkLst>
        </pc:picChg>
        <pc:picChg chg="del">
          <ac:chgData name="Yen Staff" userId="ba8c8a80-9b46-48fa-880b-edbd0d2edfcb" providerId="ADAL" clId="{1E344250-A61F-4B13-86D1-E15139C3AC14}" dt="2023-09-09T22:05:44.086" v="848" actId="478"/>
          <ac:picMkLst>
            <pc:docMk/>
            <pc:sldMk cId="0" sldId="290"/>
            <ac:picMk id="12293" creationId="{2790BB9D-8B3D-39F6-23B0-54FFE16B784F}"/>
          </ac:picMkLst>
        </pc:picChg>
      </pc:sldChg>
      <pc:sldChg chg="modSp add mod ord">
        <pc:chgData name="Yen Staff" userId="ba8c8a80-9b46-48fa-880b-edbd0d2edfcb" providerId="ADAL" clId="{1E344250-A61F-4B13-86D1-E15139C3AC14}" dt="2023-09-09T22:25:03.179" v="1049" actId="20577"/>
        <pc:sldMkLst>
          <pc:docMk/>
          <pc:sldMk cId="0" sldId="291"/>
        </pc:sldMkLst>
        <pc:spChg chg="mod">
          <ac:chgData name="Yen Staff" userId="ba8c8a80-9b46-48fa-880b-edbd0d2edfcb" providerId="ADAL" clId="{1E344250-A61F-4B13-86D1-E15139C3AC14}" dt="2023-09-09T22:25:03.179" v="1049" actId="20577"/>
          <ac:spMkLst>
            <pc:docMk/>
            <pc:sldMk cId="0" sldId="291"/>
            <ac:spMk id="7172" creationId="{904BD7C1-20B1-A109-F92D-0EE4F9AE281D}"/>
          </ac:spMkLst>
        </pc:spChg>
        <pc:spChg chg="mod">
          <ac:chgData name="Yen Staff" userId="ba8c8a80-9b46-48fa-880b-edbd0d2edfcb" providerId="ADAL" clId="{1E344250-A61F-4B13-86D1-E15139C3AC14}" dt="2023-09-09T22:24:50.234" v="1034" actId="20577"/>
          <ac:spMkLst>
            <pc:docMk/>
            <pc:sldMk cId="0" sldId="291"/>
            <ac:spMk id="14339" creationId="{3B3AAA92-D79C-E71D-420B-CFFD1D223CD1}"/>
          </ac:spMkLst>
        </pc:spChg>
      </pc:sldChg>
      <pc:sldChg chg="addSp delSp modSp add del mod">
        <pc:chgData name="Yen Staff" userId="ba8c8a80-9b46-48fa-880b-edbd0d2edfcb" providerId="ADAL" clId="{1E344250-A61F-4B13-86D1-E15139C3AC14}" dt="2023-09-11T07:36:19.578" v="1204" actId="1076"/>
        <pc:sldMkLst>
          <pc:docMk/>
          <pc:sldMk cId="0" sldId="292"/>
        </pc:sldMkLst>
        <pc:spChg chg="del mod">
          <ac:chgData name="Yen Staff" userId="ba8c8a80-9b46-48fa-880b-edbd0d2edfcb" providerId="ADAL" clId="{1E344250-A61F-4B13-86D1-E15139C3AC14}" dt="2023-09-11T07:36:03.152" v="1199" actId="478"/>
          <ac:spMkLst>
            <pc:docMk/>
            <pc:sldMk cId="0" sldId="292"/>
            <ac:spMk id="2" creationId="{5B30632E-2722-421A-80B5-53C1D792DA02}"/>
          </ac:spMkLst>
        </pc:spChg>
        <pc:picChg chg="add mod">
          <ac:chgData name="Yen Staff" userId="ba8c8a80-9b46-48fa-880b-edbd0d2edfcb" providerId="ADAL" clId="{1E344250-A61F-4B13-86D1-E15139C3AC14}" dt="2023-09-11T07:36:19.578" v="1204" actId="1076"/>
          <ac:picMkLst>
            <pc:docMk/>
            <pc:sldMk cId="0" sldId="292"/>
            <ac:picMk id="4" creationId="{CE7B1337-A40B-D678-548F-15707BE90B60}"/>
          </ac:picMkLst>
        </pc:picChg>
      </pc:sldChg>
      <pc:sldChg chg="add">
        <pc:chgData name="Yen Staff" userId="ba8c8a80-9b46-48fa-880b-edbd0d2edfcb" providerId="ADAL" clId="{1E344250-A61F-4B13-86D1-E15139C3AC14}" dt="2023-09-09T22:45:42.497" v="1169"/>
        <pc:sldMkLst>
          <pc:docMk/>
          <pc:sldMk cId="1194700477" sldId="293"/>
        </pc:sldMkLst>
      </pc:sldChg>
      <pc:sldChg chg="add del">
        <pc:chgData name="Yen Staff" userId="ba8c8a80-9b46-48fa-880b-edbd0d2edfcb" providerId="ADAL" clId="{1E344250-A61F-4B13-86D1-E15139C3AC14}" dt="2023-09-09T22:45:11.656" v="1166" actId="2696"/>
        <pc:sldMkLst>
          <pc:docMk/>
          <pc:sldMk cId="3817313589" sldId="294"/>
        </pc:sldMkLst>
      </pc:sldChg>
      <pc:sldChg chg="add del">
        <pc:chgData name="Yen Staff" userId="ba8c8a80-9b46-48fa-880b-edbd0d2edfcb" providerId="ADAL" clId="{1E344250-A61F-4B13-86D1-E15139C3AC14}" dt="2023-09-09T22:45:11.656" v="1166" actId="2696"/>
        <pc:sldMkLst>
          <pc:docMk/>
          <pc:sldMk cId="2376843221" sldId="295"/>
        </pc:sldMkLst>
        <pc:picChg chg="add mod modCrop">
          <ac:chgData name="Yen Staff" userId="ba8c8a80-9b46-48fa-880b-edbd0d2edfcb" providerId="ADAL" clId="{1E344250-A61F-4B13-86D1-E15139C3AC14}" dt="2023-09-09T22:51:03.811" v="1182" actId="1035"/>
          <ac:picMkLst>
            <pc:docMk/>
            <pc:sldMk cId="2376843221" sldId="295"/>
            <ac:picMk id="3" creationId="{1B545322-1A5E-871C-E533-D184ED132E36}"/>
          </ac:picMkLst>
        </pc:picChg>
        <pc:picChg chg="del">
          <ac:chgData name="Yen Staff" userId="ba8c8a80-9b46-48fa-880b-edbd0d2edfcb" providerId="ADAL" clId="{1E344250-A61F-4B13-86D1-E15139C3AC14}" dt="2023-09-09T22:49:54.157" v="1171" actId="478"/>
          <ac:picMkLst>
            <pc:docMk/>
            <pc:sldMk cId="2376843221" sldId="295"/>
            <ac:picMk id="30724" creationId="{0286B23C-6C28-7649-1B19-B4141FFEEA2C}"/>
          </ac:picMkLst>
        </pc:picChg>
      </pc:sldChg>
      <pc:sldChg chg="addSp delSp modSp add mod">
        <pc:chgData name="Yen Staff" userId="ba8c8a80-9b46-48fa-880b-edbd0d2edfcb" providerId="ADAL" clId="{1E344250-A61F-4B13-86D1-E15139C3AC14}" dt="2023-09-09T22:54:16.402" v="1192" actId="14100"/>
        <pc:sldMkLst>
          <pc:docMk/>
          <pc:sldMk cId="1734069282" sldId="296"/>
        </pc:sldMkLst>
        <pc:picChg chg="add mod modCrop">
          <ac:chgData name="Yen Staff" userId="ba8c8a80-9b46-48fa-880b-edbd0d2edfcb" providerId="ADAL" clId="{1E344250-A61F-4B13-86D1-E15139C3AC14}" dt="2023-09-09T22:54:16.402" v="1192" actId="14100"/>
          <ac:picMkLst>
            <pc:docMk/>
            <pc:sldMk cId="1734069282" sldId="296"/>
            <ac:picMk id="3" creationId="{CC082619-F879-46F5-8B94-7BAEBF4ECEB0}"/>
          </ac:picMkLst>
        </pc:picChg>
        <pc:picChg chg="del">
          <ac:chgData name="Yen Staff" userId="ba8c8a80-9b46-48fa-880b-edbd0d2edfcb" providerId="ADAL" clId="{1E344250-A61F-4B13-86D1-E15139C3AC14}" dt="2023-09-09T22:52:51.480" v="1183" actId="478"/>
          <ac:picMkLst>
            <pc:docMk/>
            <pc:sldMk cId="1734069282" sldId="296"/>
            <ac:picMk id="31748" creationId="{F306C864-467D-5441-2FE8-1A98AFC0FAD1}"/>
          </ac:picMkLst>
        </pc:picChg>
      </pc:sldChg>
      <pc:sldChg chg="add del ord">
        <pc:chgData name="Yen Staff" userId="ba8c8a80-9b46-48fa-880b-edbd0d2edfcb" providerId="ADAL" clId="{1E344250-A61F-4B13-86D1-E15139C3AC14}" dt="2023-09-09T22:45:29.484" v="1168"/>
        <pc:sldMkLst>
          <pc:docMk/>
          <pc:sldMk cId="0" sldId="297"/>
        </pc:sldMkLst>
      </pc:sldChg>
    </pc:docChg>
  </pc:docChgLst>
  <pc:docChgLst>
    <pc:chgData name="Yen Staff" userId="ba8c8a80-9b46-48fa-880b-edbd0d2edfcb" providerId="ADAL" clId="{FFCCDDE5-39BD-4C31-B053-58688214946C}"/>
    <pc:docChg chg="custSel modSld">
      <pc:chgData name="Yen Staff" userId="ba8c8a80-9b46-48fa-880b-edbd0d2edfcb" providerId="ADAL" clId="{FFCCDDE5-39BD-4C31-B053-58688214946C}" dt="2020-09-18T07:23:33.404" v="100" actId="20578"/>
      <pc:docMkLst>
        <pc:docMk/>
      </pc:docMkLst>
      <pc:sldChg chg="modSp mod">
        <pc:chgData name="Yen Staff" userId="ba8c8a80-9b46-48fa-880b-edbd0d2edfcb" providerId="ADAL" clId="{FFCCDDE5-39BD-4C31-B053-58688214946C}" dt="2020-09-18T07:23:33.404" v="100" actId="20578"/>
        <pc:sldMkLst>
          <pc:docMk/>
          <pc:sldMk cId="0" sldId="258"/>
        </pc:sldMkLst>
        <pc:spChg chg="mod">
          <ac:chgData name="Yen Staff" userId="ba8c8a80-9b46-48fa-880b-edbd0d2edfcb" providerId="ADAL" clId="{FFCCDDE5-39BD-4C31-B053-58688214946C}" dt="2020-09-18T07:23:33.404" v="100" actId="20578"/>
          <ac:spMkLst>
            <pc:docMk/>
            <pc:sldMk cId="0" sldId="258"/>
            <ac:spMk id="4100" creationId="{E87B242A-3650-41CA-AEFD-48EA7ABA92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DE26B02-8C98-4217-A3CA-3CACAB1EA41C}"/>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u="none">
                <a:latin typeface="Arial" charset="0"/>
              </a:defRPr>
            </a:lvl1pPr>
          </a:lstStyle>
          <a:p>
            <a:pPr>
              <a:defRPr/>
            </a:pPr>
            <a:endParaRPr lang="en-GB"/>
          </a:p>
        </p:txBody>
      </p:sp>
      <p:sp>
        <p:nvSpPr>
          <p:cNvPr id="15363" name="Rectangle 3">
            <a:extLst>
              <a:ext uri="{FF2B5EF4-FFF2-40B4-BE49-F238E27FC236}">
                <a16:creationId xmlns:a16="http://schemas.microsoft.com/office/drawing/2014/main" id="{3CCF3244-C5F3-4726-84EC-E3F46FD4B285}"/>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u="none">
                <a:latin typeface="Arial" charset="0"/>
              </a:defRPr>
            </a:lvl1pPr>
          </a:lstStyle>
          <a:p>
            <a:pPr>
              <a:defRPr/>
            </a:pPr>
            <a:endParaRPr lang="en-GB"/>
          </a:p>
        </p:txBody>
      </p:sp>
      <p:sp>
        <p:nvSpPr>
          <p:cNvPr id="15364" name="Rectangle 4">
            <a:extLst>
              <a:ext uri="{FF2B5EF4-FFF2-40B4-BE49-F238E27FC236}">
                <a16:creationId xmlns:a16="http://schemas.microsoft.com/office/drawing/2014/main" id="{05608C61-C00F-4E31-B557-658C355F4007}"/>
              </a:ext>
            </a:extLst>
          </p:cNvPr>
          <p:cNvSpPr>
            <a:spLocks noGrp="1" noChangeArrowheads="1"/>
          </p:cNvSpPr>
          <p:nvPr>
            <p:ph type="ftr" sz="quarter" idx="2"/>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u="none">
                <a:latin typeface="Arial" charset="0"/>
              </a:defRPr>
            </a:lvl1pPr>
          </a:lstStyle>
          <a:p>
            <a:pPr>
              <a:defRPr/>
            </a:pPr>
            <a:endParaRPr lang="en-GB"/>
          </a:p>
        </p:txBody>
      </p:sp>
      <p:sp>
        <p:nvSpPr>
          <p:cNvPr id="15365" name="Rectangle 5">
            <a:extLst>
              <a:ext uri="{FF2B5EF4-FFF2-40B4-BE49-F238E27FC236}">
                <a16:creationId xmlns:a16="http://schemas.microsoft.com/office/drawing/2014/main" id="{0C338C01-B775-49C7-9E56-0AB10D11DF3B}"/>
              </a:ext>
            </a:extLst>
          </p:cNvPr>
          <p:cNvSpPr>
            <a:spLocks noGrp="1" noChangeArrowheads="1"/>
          </p:cNvSpPr>
          <p:nvPr>
            <p:ph type="sldNum" sz="quarter" idx="3"/>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u="none">
                <a:latin typeface="Arial" panose="020B0604020202020204" pitchFamily="34" charset="0"/>
              </a:defRPr>
            </a:lvl1pPr>
          </a:lstStyle>
          <a:p>
            <a:pPr>
              <a:defRPr/>
            </a:pPr>
            <a:fld id="{F4E3965F-B042-41CE-997C-424F0B3D813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5E3765A-202C-4628-9A7B-9448412AAFF2}" type="datetimeFigureOut">
              <a:rPr lang="en-GB" smtClean="0"/>
              <a:t>11/09/2023</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4278053-6A3B-46CE-948B-7FEB752C4312}" type="slidenum">
              <a:rPr lang="en-GB" smtClean="0"/>
              <a:t>‹#›</a:t>
            </a:fld>
            <a:endParaRPr lang="en-GB"/>
          </a:p>
        </p:txBody>
      </p:sp>
    </p:spTree>
    <p:extLst>
      <p:ext uri="{BB962C8B-B14F-4D97-AF65-F5344CB8AC3E}">
        <p14:creationId xmlns:p14="http://schemas.microsoft.com/office/powerpoint/2010/main" val="4119756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278053-6A3B-46CE-948B-7FEB752C4312}" type="slidenum">
              <a:rPr lang="en-GB" smtClean="0"/>
              <a:t>15</a:t>
            </a:fld>
            <a:endParaRPr lang="en-GB"/>
          </a:p>
        </p:txBody>
      </p:sp>
    </p:spTree>
    <p:extLst>
      <p:ext uri="{BB962C8B-B14F-4D97-AF65-F5344CB8AC3E}">
        <p14:creationId xmlns:p14="http://schemas.microsoft.com/office/powerpoint/2010/main" val="363488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606CDA37-D6BA-4B67-8AB7-8E21AF9CF1B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C8D13A3-F938-4BCA-8002-41298F2F31B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28CE192-6DDE-4C76-A226-2ADC519BB678}"/>
              </a:ext>
            </a:extLst>
          </p:cNvPr>
          <p:cNvSpPr>
            <a:spLocks noGrp="1" noChangeArrowheads="1"/>
          </p:cNvSpPr>
          <p:nvPr>
            <p:ph type="sldNum" sz="quarter" idx="12"/>
          </p:nvPr>
        </p:nvSpPr>
        <p:spPr>
          <a:ln/>
        </p:spPr>
        <p:txBody>
          <a:bodyPr/>
          <a:lstStyle>
            <a:lvl1pPr>
              <a:defRPr/>
            </a:lvl1pPr>
          </a:lstStyle>
          <a:p>
            <a:pPr>
              <a:defRPr/>
            </a:pPr>
            <a:fld id="{6049E6BF-1A64-420C-B2DC-448949165BC1}" type="slidenum">
              <a:rPr lang="en-GB" altLang="en-US"/>
              <a:pPr>
                <a:defRPr/>
              </a:pPr>
              <a:t>‹#›</a:t>
            </a:fld>
            <a:endParaRPr lang="en-GB" altLang="en-US"/>
          </a:p>
        </p:txBody>
      </p:sp>
    </p:spTree>
    <p:extLst>
      <p:ext uri="{BB962C8B-B14F-4D97-AF65-F5344CB8AC3E}">
        <p14:creationId xmlns:p14="http://schemas.microsoft.com/office/powerpoint/2010/main" val="287209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844B163-8E4B-42F3-816F-8FC4A43CC09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5106E08-EC7B-4831-B7A8-2BA0355D5E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0245083-A38B-46D8-9D77-2606A0F14A80}"/>
              </a:ext>
            </a:extLst>
          </p:cNvPr>
          <p:cNvSpPr>
            <a:spLocks noGrp="1" noChangeArrowheads="1"/>
          </p:cNvSpPr>
          <p:nvPr>
            <p:ph type="sldNum" sz="quarter" idx="12"/>
          </p:nvPr>
        </p:nvSpPr>
        <p:spPr>
          <a:ln/>
        </p:spPr>
        <p:txBody>
          <a:bodyPr/>
          <a:lstStyle>
            <a:lvl1pPr>
              <a:defRPr/>
            </a:lvl1pPr>
          </a:lstStyle>
          <a:p>
            <a:pPr>
              <a:defRPr/>
            </a:pPr>
            <a:fld id="{56D58C3C-C4C2-41F2-9B7A-FF8AC4683431}" type="slidenum">
              <a:rPr lang="en-GB" altLang="en-US"/>
              <a:pPr>
                <a:defRPr/>
              </a:pPr>
              <a:t>‹#›</a:t>
            </a:fld>
            <a:endParaRPr lang="en-GB" altLang="en-US"/>
          </a:p>
        </p:txBody>
      </p:sp>
    </p:spTree>
    <p:extLst>
      <p:ext uri="{BB962C8B-B14F-4D97-AF65-F5344CB8AC3E}">
        <p14:creationId xmlns:p14="http://schemas.microsoft.com/office/powerpoint/2010/main" val="413777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9BCCBF5-F788-41D6-B114-BA2794A78CB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6B16D6D-5C24-4CF3-87A1-15039BCB2B7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EFEA888-38BC-4C8B-8BA4-D3E0C4F60DE3}"/>
              </a:ext>
            </a:extLst>
          </p:cNvPr>
          <p:cNvSpPr>
            <a:spLocks noGrp="1" noChangeArrowheads="1"/>
          </p:cNvSpPr>
          <p:nvPr>
            <p:ph type="sldNum" sz="quarter" idx="12"/>
          </p:nvPr>
        </p:nvSpPr>
        <p:spPr>
          <a:ln/>
        </p:spPr>
        <p:txBody>
          <a:bodyPr/>
          <a:lstStyle>
            <a:lvl1pPr>
              <a:defRPr/>
            </a:lvl1pPr>
          </a:lstStyle>
          <a:p>
            <a:pPr>
              <a:defRPr/>
            </a:pPr>
            <a:fld id="{34DDD82F-F6C7-4012-8C33-33A3440710AB}" type="slidenum">
              <a:rPr lang="en-GB" altLang="en-US"/>
              <a:pPr>
                <a:defRPr/>
              </a:pPr>
              <a:t>‹#›</a:t>
            </a:fld>
            <a:endParaRPr lang="en-GB" altLang="en-US"/>
          </a:p>
        </p:txBody>
      </p:sp>
    </p:spTree>
    <p:extLst>
      <p:ext uri="{BB962C8B-B14F-4D97-AF65-F5344CB8AC3E}">
        <p14:creationId xmlns:p14="http://schemas.microsoft.com/office/powerpoint/2010/main" val="384382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E32C49A-4DCA-4AED-8A2E-06CBD36CA95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EB7B7FC-A272-4C24-A2CA-F72E07E26C6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ACDC7F-A469-4EE3-9BBA-4C758113FE27}"/>
              </a:ext>
            </a:extLst>
          </p:cNvPr>
          <p:cNvSpPr>
            <a:spLocks noGrp="1" noChangeArrowheads="1"/>
          </p:cNvSpPr>
          <p:nvPr>
            <p:ph type="sldNum" sz="quarter" idx="12"/>
          </p:nvPr>
        </p:nvSpPr>
        <p:spPr>
          <a:ln/>
        </p:spPr>
        <p:txBody>
          <a:bodyPr/>
          <a:lstStyle>
            <a:lvl1pPr>
              <a:defRPr/>
            </a:lvl1pPr>
          </a:lstStyle>
          <a:p>
            <a:pPr>
              <a:defRPr/>
            </a:pPr>
            <a:fld id="{FEE9E3F5-83AC-44CD-A65B-BFBDCA173654}" type="slidenum">
              <a:rPr lang="en-GB" altLang="en-US"/>
              <a:pPr>
                <a:defRPr/>
              </a:pPr>
              <a:t>‹#›</a:t>
            </a:fld>
            <a:endParaRPr lang="en-GB" altLang="en-US"/>
          </a:p>
        </p:txBody>
      </p:sp>
    </p:spTree>
    <p:extLst>
      <p:ext uri="{BB962C8B-B14F-4D97-AF65-F5344CB8AC3E}">
        <p14:creationId xmlns:p14="http://schemas.microsoft.com/office/powerpoint/2010/main" val="230441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9046C08-0A4B-4EB2-AB5A-F061B4F324B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1469FDD-717B-4489-8025-4B5697BD564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9807A1C-F398-40B5-9D12-55A3E129EC65}"/>
              </a:ext>
            </a:extLst>
          </p:cNvPr>
          <p:cNvSpPr>
            <a:spLocks noGrp="1" noChangeArrowheads="1"/>
          </p:cNvSpPr>
          <p:nvPr>
            <p:ph type="sldNum" sz="quarter" idx="12"/>
          </p:nvPr>
        </p:nvSpPr>
        <p:spPr>
          <a:ln/>
        </p:spPr>
        <p:txBody>
          <a:bodyPr/>
          <a:lstStyle>
            <a:lvl1pPr>
              <a:defRPr/>
            </a:lvl1pPr>
          </a:lstStyle>
          <a:p>
            <a:pPr>
              <a:defRPr/>
            </a:pPr>
            <a:fld id="{379C2152-8BA6-4E39-B001-CA9E570AE0F2}" type="slidenum">
              <a:rPr lang="en-GB" altLang="en-US"/>
              <a:pPr>
                <a:defRPr/>
              </a:pPr>
              <a:t>‹#›</a:t>
            </a:fld>
            <a:endParaRPr lang="en-GB" altLang="en-US"/>
          </a:p>
        </p:txBody>
      </p:sp>
    </p:spTree>
    <p:extLst>
      <p:ext uri="{BB962C8B-B14F-4D97-AF65-F5344CB8AC3E}">
        <p14:creationId xmlns:p14="http://schemas.microsoft.com/office/powerpoint/2010/main" val="410009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CB6CEC63-F530-4C3E-855F-E1B0498BB3F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F17417E-1C5A-42C8-B3FD-30EEEBAC61F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3753E878-FC52-4215-9E08-760E7B45521E}"/>
              </a:ext>
            </a:extLst>
          </p:cNvPr>
          <p:cNvSpPr>
            <a:spLocks noGrp="1" noChangeArrowheads="1"/>
          </p:cNvSpPr>
          <p:nvPr>
            <p:ph type="sldNum" sz="quarter" idx="12"/>
          </p:nvPr>
        </p:nvSpPr>
        <p:spPr>
          <a:ln/>
        </p:spPr>
        <p:txBody>
          <a:bodyPr/>
          <a:lstStyle>
            <a:lvl1pPr>
              <a:defRPr/>
            </a:lvl1pPr>
          </a:lstStyle>
          <a:p>
            <a:pPr>
              <a:defRPr/>
            </a:pPr>
            <a:fld id="{5852062E-7A58-4588-A7C8-07117D3569AD}" type="slidenum">
              <a:rPr lang="en-GB" altLang="en-US"/>
              <a:pPr>
                <a:defRPr/>
              </a:pPr>
              <a:t>‹#›</a:t>
            </a:fld>
            <a:endParaRPr lang="en-GB" altLang="en-US"/>
          </a:p>
        </p:txBody>
      </p:sp>
    </p:spTree>
    <p:extLst>
      <p:ext uri="{BB962C8B-B14F-4D97-AF65-F5344CB8AC3E}">
        <p14:creationId xmlns:p14="http://schemas.microsoft.com/office/powerpoint/2010/main" val="1226139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AD4A1C73-CF01-47FE-9683-EF2ABCFCE1C2}"/>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81CF8F5A-A95E-4E8D-B578-C23419483B7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C8DB6A53-961E-4ED0-BB9F-CCD8799AEAD2}"/>
              </a:ext>
            </a:extLst>
          </p:cNvPr>
          <p:cNvSpPr>
            <a:spLocks noGrp="1" noChangeArrowheads="1"/>
          </p:cNvSpPr>
          <p:nvPr>
            <p:ph type="sldNum" sz="quarter" idx="12"/>
          </p:nvPr>
        </p:nvSpPr>
        <p:spPr>
          <a:ln/>
        </p:spPr>
        <p:txBody>
          <a:bodyPr/>
          <a:lstStyle>
            <a:lvl1pPr>
              <a:defRPr/>
            </a:lvl1pPr>
          </a:lstStyle>
          <a:p>
            <a:pPr>
              <a:defRPr/>
            </a:pPr>
            <a:fld id="{CAE502D2-1100-4705-8EA4-B12480B903C0}" type="slidenum">
              <a:rPr lang="en-GB" altLang="en-US"/>
              <a:pPr>
                <a:defRPr/>
              </a:pPr>
              <a:t>‹#›</a:t>
            </a:fld>
            <a:endParaRPr lang="en-GB" altLang="en-US"/>
          </a:p>
        </p:txBody>
      </p:sp>
    </p:spTree>
    <p:extLst>
      <p:ext uri="{BB962C8B-B14F-4D97-AF65-F5344CB8AC3E}">
        <p14:creationId xmlns:p14="http://schemas.microsoft.com/office/powerpoint/2010/main" val="146985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388E91E5-6D26-4CEF-A7D8-727948D9A258}"/>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88C1861-0D1A-441B-B778-95FD7BFD79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0DED7621-EC1C-4738-9FBC-B3B90B710BAD}"/>
              </a:ext>
            </a:extLst>
          </p:cNvPr>
          <p:cNvSpPr>
            <a:spLocks noGrp="1" noChangeArrowheads="1"/>
          </p:cNvSpPr>
          <p:nvPr>
            <p:ph type="sldNum" sz="quarter" idx="12"/>
          </p:nvPr>
        </p:nvSpPr>
        <p:spPr>
          <a:ln/>
        </p:spPr>
        <p:txBody>
          <a:bodyPr/>
          <a:lstStyle>
            <a:lvl1pPr>
              <a:defRPr/>
            </a:lvl1pPr>
          </a:lstStyle>
          <a:p>
            <a:pPr>
              <a:defRPr/>
            </a:pPr>
            <a:fld id="{1D080113-E75A-491F-9FBB-109CE81C992B}" type="slidenum">
              <a:rPr lang="en-GB" altLang="en-US"/>
              <a:pPr>
                <a:defRPr/>
              </a:pPr>
              <a:t>‹#›</a:t>
            </a:fld>
            <a:endParaRPr lang="en-GB" altLang="en-US"/>
          </a:p>
        </p:txBody>
      </p:sp>
    </p:spTree>
    <p:extLst>
      <p:ext uri="{BB962C8B-B14F-4D97-AF65-F5344CB8AC3E}">
        <p14:creationId xmlns:p14="http://schemas.microsoft.com/office/powerpoint/2010/main" val="175961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01312E4-D590-455F-92BA-37D1DE72DB18}"/>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2C6C021B-7B93-425F-85A1-033C6B8D57B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BA911AD7-52A5-41F0-98A3-B52502D2FB7A}"/>
              </a:ext>
            </a:extLst>
          </p:cNvPr>
          <p:cNvSpPr>
            <a:spLocks noGrp="1" noChangeArrowheads="1"/>
          </p:cNvSpPr>
          <p:nvPr>
            <p:ph type="sldNum" sz="quarter" idx="12"/>
          </p:nvPr>
        </p:nvSpPr>
        <p:spPr>
          <a:ln/>
        </p:spPr>
        <p:txBody>
          <a:bodyPr/>
          <a:lstStyle>
            <a:lvl1pPr>
              <a:defRPr/>
            </a:lvl1pPr>
          </a:lstStyle>
          <a:p>
            <a:pPr>
              <a:defRPr/>
            </a:pPr>
            <a:fld id="{643CA9D1-ED9C-4F43-B885-7FB3B09ED76A}" type="slidenum">
              <a:rPr lang="en-GB" altLang="en-US"/>
              <a:pPr>
                <a:defRPr/>
              </a:pPr>
              <a:t>‹#›</a:t>
            </a:fld>
            <a:endParaRPr lang="en-GB" altLang="en-US"/>
          </a:p>
        </p:txBody>
      </p:sp>
    </p:spTree>
    <p:extLst>
      <p:ext uri="{BB962C8B-B14F-4D97-AF65-F5344CB8AC3E}">
        <p14:creationId xmlns:p14="http://schemas.microsoft.com/office/powerpoint/2010/main" val="150800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921D792-9FA7-4F95-BD82-87AD1AF03C3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C769212-09D1-4E1F-995D-61705E73CE3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0BFD4D8-E65C-4D86-907E-EC523D12E335}"/>
              </a:ext>
            </a:extLst>
          </p:cNvPr>
          <p:cNvSpPr>
            <a:spLocks noGrp="1" noChangeArrowheads="1"/>
          </p:cNvSpPr>
          <p:nvPr>
            <p:ph type="sldNum" sz="quarter" idx="12"/>
          </p:nvPr>
        </p:nvSpPr>
        <p:spPr>
          <a:ln/>
        </p:spPr>
        <p:txBody>
          <a:bodyPr/>
          <a:lstStyle>
            <a:lvl1pPr>
              <a:defRPr/>
            </a:lvl1pPr>
          </a:lstStyle>
          <a:p>
            <a:pPr>
              <a:defRPr/>
            </a:pPr>
            <a:fld id="{11AB976A-A5EA-49F3-BF26-FAF39E5FF248}" type="slidenum">
              <a:rPr lang="en-GB" altLang="en-US"/>
              <a:pPr>
                <a:defRPr/>
              </a:pPr>
              <a:t>‹#›</a:t>
            </a:fld>
            <a:endParaRPr lang="en-GB" altLang="en-US"/>
          </a:p>
        </p:txBody>
      </p:sp>
    </p:spTree>
    <p:extLst>
      <p:ext uri="{BB962C8B-B14F-4D97-AF65-F5344CB8AC3E}">
        <p14:creationId xmlns:p14="http://schemas.microsoft.com/office/powerpoint/2010/main" val="393647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6A1748E-A80D-4D3F-AA64-E9C352F5030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A1392AF-D739-4DDB-B2B2-F1624B708BF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7E82307-0ADC-4F6F-92A8-D037E0F7125D}"/>
              </a:ext>
            </a:extLst>
          </p:cNvPr>
          <p:cNvSpPr>
            <a:spLocks noGrp="1" noChangeArrowheads="1"/>
          </p:cNvSpPr>
          <p:nvPr>
            <p:ph type="sldNum" sz="quarter" idx="12"/>
          </p:nvPr>
        </p:nvSpPr>
        <p:spPr>
          <a:ln/>
        </p:spPr>
        <p:txBody>
          <a:bodyPr/>
          <a:lstStyle>
            <a:lvl1pPr>
              <a:defRPr/>
            </a:lvl1pPr>
          </a:lstStyle>
          <a:p>
            <a:pPr>
              <a:defRPr/>
            </a:pPr>
            <a:fld id="{C281336A-B631-44A3-9E1B-E3C17B0F4455}" type="slidenum">
              <a:rPr lang="en-GB" altLang="en-US"/>
              <a:pPr>
                <a:defRPr/>
              </a:pPr>
              <a:t>‹#›</a:t>
            </a:fld>
            <a:endParaRPr lang="en-GB" altLang="en-US"/>
          </a:p>
        </p:txBody>
      </p:sp>
    </p:spTree>
    <p:extLst>
      <p:ext uri="{BB962C8B-B14F-4D97-AF65-F5344CB8AC3E}">
        <p14:creationId xmlns:p14="http://schemas.microsoft.com/office/powerpoint/2010/main" val="191013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D694"/>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386C0A5-870E-49AD-AE55-D46DFC89E67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C83DD55A-C76C-4128-9893-33BBC781A4E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D25E29C9-4C73-46B4-8B05-5DA528375C9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u="none">
                <a:latin typeface="+mn-lt"/>
              </a:defRPr>
            </a:lvl1pPr>
          </a:lstStyle>
          <a:p>
            <a:pPr>
              <a:defRPr/>
            </a:pPr>
            <a:endParaRPr lang="en-GB"/>
          </a:p>
        </p:txBody>
      </p:sp>
      <p:sp>
        <p:nvSpPr>
          <p:cNvPr id="1029" name="Rectangle 5">
            <a:extLst>
              <a:ext uri="{FF2B5EF4-FFF2-40B4-BE49-F238E27FC236}">
                <a16:creationId xmlns:a16="http://schemas.microsoft.com/office/drawing/2014/main" id="{BC0E2E5C-765D-485A-B5ED-DE1FFE56091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u="none">
                <a:latin typeface="+mn-lt"/>
              </a:defRPr>
            </a:lvl1pPr>
          </a:lstStyle>
          <a:p>
            <a:pPr>
              <a:defRPr/>
            </a:pPr>
            <a:endParaRPr lang="en-GB"/>
          </a:p>
        </p:txBody>
      </p:sp>
      <p:sp>
        <p:nvSpPr>
          <p:cNvPr id="1030" name="Rectangle 6">
            <a:extLst>
              <a:ext uri="{FF2B5EF4-FFF2-40B4-BE49-F238E27FC236}">
                <a16:creationId xmlns:a16="http://schemas.microsoft.com/office/drawing/2014/main" id="{AC1110BA-4C52-4930-A5EB-1A1DCFFC5D09}"/>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u="none">
                <a:latin typeface="Arial" panose="020B0604020202020204" pitchFamily="34" charset="0"/>
              </a:defRPr>
            </a:lvl1pPr>
          </a:lstStyle>
          <a:p>
            <a:pPr>
              <a:defRPr/>
            </a:pPr>
            <a:fld id="{BC7B180C-162E-4BDD-88D5-985AACAEAC4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blackboard">
            <a:extLst>
              <a:ext uri="{FF2B5EF4-FFF2-40B4-BE49-F238E27FC236}">
                <a16:creationId xmlns:a16="http://schemas.microsoft.com/office/drawing/2014/main" id="{A7246E42-E965-495D-B8F4-CAF66637E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4963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849E6E0E-F3B5-4860-957B-7845CED6FFCF}"/>
              </a:ext>
            </a:extLst>
          </p:cNvPr>
          <p:cNvSpPr>
            <a:spLocks noGrp="1" noChangeArrowheads="1"/>
          </p:cNvSpPr>
          <p:nvPr>
            <p:ph type="ctrTitle"/>
          </p:nvPr>
        </p:nvSpPr>
        <p:spPr>
          <a:xfrm>
            <a:off x="323850" y="333376"/>
            <a:ext cx="8496300" cy="1695122"/>
          </a:xfrm>
        </p:spPr>
        <p:txBody>
          <a:bodyPr/>
          <a:lstStyle/>
          <a:p>
            <a:pPr eaLnBrk="1" hangingPunct="1"/>
            <a:r>
              <a:rPr lang="en-GB" altLang="en-US" sz="6000" b="1" u="sng" dirty="0">
                <a:solidFill>
                  <a:srgbClr val="FFFF66"/>
                </a:solidFill>
                <a:latin typeface="AbcTeacher" pitchFamily="2" charset="0"/>
              </a:rPr>
              <a:t>Welcome to Class 2 !</a:t>
            </a:r>
            <a:r>
              <a:rPr lang="en-GB" altLang="en-US" sz="6000" b="1" dirty="0">
                <a:solidFill>
                  <a:srgbClr val="FFFF66"/>
                </a:solidFill>
                <a:latin typeface="AbcTeacher" pitchFamily="2" charset="0"/>
              </a:rPr>
              <a:t> </a:t>
            </a:r>
          </a:p>
        </p:txBody>
      </p:sp>
      <p:sp>
        <p:nvSpPr>
          <p:cNvPr id="3076" name="Rectangle 3">
            <a:extLst>
              <a:ext uri="{FF2B5EF4-FFF2-40B4-BE49-F238E27FC236}">
                <a16:creationId xmlns:a16="http://schemas.microsoft.com/office/drawing/2014/main" id="{8DC07706-674E-472D-B9B1-6F452F63BFA9}"/>
              </a:ext>
            </a:extLst>
          </p:cNvPr>
          <p:cNvSpPr>
            <a:spLocks noGrp="1" noChangeArrowheads="1"/>
          </p:cNvSpPr>
          <p:nvPr>
            <p:ph type="subTitle" idx="1"/>
          </p:nvPr>
        </p:nvSpPr>
        <p:spPr>
          <a:xfrm>
            <a:off x="1371600" y="2385465"/>
            <a:ext cx="6400800" cy="3097212"/>
          </a:xfrm>
        </p:spPr>
        <p:txBody>
          <a:bodyPr/>
          <a:lstStyle/>
          <a:p>
            <a:pPr eaLnBrk="1" hangingPunct="1">
              <a:lnSpc>
                <a:spcPct val="80000"/>
              </a:lnSpc>
            </a:pPr>
            <a:r>
              <a:rPr lang="en-GB" altLang="en-US" sz="3600" b="1" dirty="0">
                <a:solidFill>
                  <a:schemeClr val="bg1"/>
                </a:solidFill>
                <a:latin typeface="AbcTeacher" pitchFamily="2" charset="0"/>
              </a:rPr>
              <a:t>Mrs Staff</a:t>
            </a:r>
            <a:endParaRPr lang="en-GB" altLang="en-US" sz="3600" dirty="0">
              <a:solidFill>
                <a:schemeClr val="bg1"/>
              </a:solidFill>
              <a:latin typeface="AbcTeacher" pitchFamily="2" charset="0"/>
            </a:endParaRPr>
          </a:p>
          <a:p>
            <a:pPr eaLnBrk="1" hangingPunct="1">
              <a:lnSpc>
                <a:spcPct val="80000"/>
              </a:lnSpc>
            </a:pPr>
            <a:r>
              <a:rPr lang="en-GB" altLang="en-US" sz="3500" b="1" dirty="0">
                <a:solidFill>
                  <a:schemeClr val="bg1"/>
                </a:solidFill>
                <a:latin typeface="AbcTeacher" pitchFamily="2" charset="0"/>
              </a:rPr>
              <a:t>Mrs Lowry, Miss </a:t>
            </a:r>
            <a:r>
              <a:rPr lang="en-GB" altLang="en-US" sz="3500" b="1" dirty="0" err="1">
                <a:solidFill>
                  <a:schemeClr val="bg1"/>
                </a:solidFill>
                <a:latin typeface="AbcTeacher" pitchFamily="2" charset="0"/>
              </a:rPr>
              <a:t>Wastie</a:t>
            </a:r>
            <a:r>
              <a:rPr lang="en-GB" altLang="en-US" sz="3500" b="1" dirty="0">
                <a:solidFill>
                  <a:schemeClr val="bg1"/>
                </a:solidFill>
                <a:latin typeface="AbcTeacher" pitchFamily="2" charset="0"/>
              </a:rPr>
              <a:t> </a:t>
            </a:r>
          </a:p>
          <a:p>
            <a:pPr eaLnBrk="1" hangingPunct="1">
              <a:lnSpc>
                <a:spcPct val="80000"/>
              </a:lnSpc>
            </a:pPr>
            <a:r>
              <a:rPr lang="en-GB" altLang="en-US" sz="3500" b="1" dirty="0">
                <a:solidFill>
                  <a:schemeClr val="bg1"/>
                </a:solidFill>
                <a:latin typeface="AbcTeacher" pitchFamily="2" charset="0"/>
              </a:rPr>
              <a:t>and Mrs Canning </a:t>
            </a:r>
          </a:p>
          <a:p>
            <a:pPr eaLnBrk="1" hangingPunct="1">
              <a:lnSpc>
                <a:spcPct val="80000"/>
              </a:lnSpc>
            </a:pPr>
            <a:r>
              <a:rPr lang="en-GB" altLang="en-US" sz="2000" dirty="0">
                <a:solidFill>
                  <a:schemeClr val="bg1"/>
                </a:solidFill>
                <a:latin typeface="AbcTeacher" pitchFamily="2" charset="0"/>
              </a:rPr>
              <a:t>will be working in Class 2</a:t>
            </a:r>
          </a:p>
          <a:p>
            <a:pPr eaLnBrk="1" hangingPunct="1">
              <a:lnSpc>
                <a:spcPct val="80000"/>
              </a:lnSpc>
            </a:pPr>
            <a:endParaRPr lang="en-GB" altLang="en-US" sz="2800" b="1" dirty="0">
              <a:solidFill>
                <a:schemeClr val="bg1"/>
              </a:solidFill>
              <a:latin typeface="AbcTeacher" pitchFamily="2" charset="0"/>
            </a:endParaRPr>
          </a:p>
          <a:p>
            <a:pPr eaLnBrk="1" hangingPunct="1">
              <a:lnSpc>
                <a:spcPct val="80000"/>
              </a:lnSpc>
            </a:pPr>
            <a:r>
              <a:rPr lang="en-GB" altLang="en-US" sz="2800" b="1" dirty="0">
                <a:solidFill>
                  <a:schemeClr val="bg1"/>
                </a:solidFill>
                <a:latin typeface="AbcTeacher" pitchFamily="2" charset="0"/>
              </a:rPr>
              <a:t>(Mrs Norton </a:t>
            </a:r>
            <a:r>
              <a:rPr lang="en-GB" altLang="en-US" sz="2000" b="1" dirty="0">
                <a:solidFill>
                  <a:schemeClr val="bg1"/>
                </a:solidFill>
                <a:latin typeface="AbcTeacher" pitchFamily="2" charset="0"/>
              </a:rPr>
              <a:t>will continue to lead PE, usually on Monday and Thursday afternoons)</a:t>
            </a:r>
          </a:p>
          <a:p>
            <a:pPr eaLnBrk="1" hangingPunct="1">
              <a:lnSpc>
                <a:spcPct val="80000"/>
              </a:lnSpc>
            </a:pPr>
            <a:endParaRPr lang="en-GB" altLang="en-US" sz="2000" dirty="0">
              <a:solidFill>
                <a:schemeClr val="bg1"/>
              </a:solidFill>
              <a:latin typeface="AbcTeacher"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240"/>
    </mc:Choice>
    <mc:Fallback xmlns="">
      <p:transition spd="slow" advTm="124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blackboard">
            <a:extLst>
              <a:ext uri="{FF2B5EF4-FFF2-40B4-BE49-F238E27FC236}">
                <a16:creationId xmlns:a16="http://schemas.microsoft.com/office/drawing/2014/main" id="{69A131CB-9357-0DC9-EB34-886D340A5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422275"/>
            <a:ext cx="8424863"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79ED8F50-817B-E880-D654-78AB53170F88}"/>
              </a:ext>
            </a:extLst>
          </p:cNvPr>
          <p:cNvSpPr>
            <a:spLocks noGrp="1" noChangeArrowheads="1"/>
          </p:cNvSpPr>
          <p:nvPr>
            <p:ph type="title"/>
          </p:nvPr>
        </p:nvSpPr>
        <p:spPr>
          <a:xfrm>
            <a:off x="463550" y="376238"/>
            <a:ext cx="8229600" cy="1076325"/>
          </a:xfrm>
        </p:spPr>
        <p:txBody>
          <a:bodyPr/>
          <a:lstStyle/>
          <a:p>
            <a:pPr eaLnBrk="1" hangingPunct="1">
              <a:defRPr/>
            </a:pPr>
            <a:r>
              <a:rPr lang="en-GB" altLang="en-US" b="1" u="sng" dirty="0">
                <a:solidFill>
                  <a:schemeClr val="bg1">
                    <a:lumMod val="50000"/>
                  </a:schemeClr>
                </a:solidFill>
                <a:latin typeface="AbcTeacher" pitchFamily="2" charset="0"/>
              </a:rPr>
              <a:t>Spelling – How do we teach it?</a:t>
            </a:r>
          </a:p>
        </p:txBody>
      </p:sp>
      <p:sp>
        <p:nvSpPr>
          <p:cNvPr id="8196" name="Rectangle 3">
            <a:extLst>
              <a:ext uri="{FF2B5EF4-FFF2-40B4-BE49-F238E27FC236}">
                <a16:creationId xmlns:a16="http://schemas.microsoft.com/office/drawing/2014/main" id="{B57E347F-DA4B-F2FC-3256-DB0329D2E791}"/>
              </a:ext>
            </a:extLst>
          </p:cNvPr>
          <p:cNvSpPr>
            <a:spLocks noGrp="1" noChangeArrowheads="1"/>
          </p:cNvSpPr>
          <p:nvPr>
            <p:ph type="body" idx="1"/>
          </p:nvPr>
        </p:nvSpPr>
        <p:spPr>
          <a:xfrm>
            <a:off x="268288" y="854075"/>
            <a:ext cx="8416925" cy="5184775"/>
          </a:xfrm>
        </p:spPr>
        <p:txBody>
          <a:bodyPr/>
          <a:lstStyle/>
          <a:p>
            <a:pPr>
              <a:defRPr/>
            </a:pPr>
            <a:endParaRPr lang="en-GB" sz="2200" dirty="0">
              <a:solidFill>
                <a:schemeClr val="bg1">
                  <a:lumMod val="50000"/>
                </a:schemeClr>
              </a:solidFill>
            </a:endParaRPr>
          </a:p>
          <a:p>
            <a:pPr>
              <a:defRPr/>
            </a:pPr>
            <a:endParaRPr lang="en-GB" sz="2200" dirty="0">
              <a:solidFill>
                <a:schemeClr val="bg1">
                  <a:lumMod val="50000"/>
                </a:schemeClr>
              </a:solidFill>
            </a:endParaRPr>
          </a:p>
          <a:p>
            <a:pPr>
              <a:defRPr/>
            </a:pPr>
            <a:endParaRPr lang="en-GB" sz="2200" dirty="0">
              <a:solidFill>
                <a:schemeClr val="bg1">
                  <a:lumMod val="50000"/>
                </a:schemeClr>
              </a:solidFill>
            </a:endParaRPr>
          </a:p>
          <a:p>
            <a:pPr eaLnBrk="1" hangingPunct="1">
              <a:lnSpc>
                <a:spcPct val="90000"/>
              </a:lnSpc>
              <a:buFontTx/>
              <a:buNone/>
              <a:defRPr/>
            </a:pPr>
            <a:endParaRPr lang="en-GB" altLang="en-US" dirty="0">
              <a:solidFill>
                <a:schemeClr val="bg1"/>
              </a:solidFill>
              <a:latin typeface="AbcTeacher" pitchFamily="2" charset="0"/>
            </a:endParaRPr>
          </a:p>
        </p:txBody>
      </p:sp>
      <p:pic>
        <p:nvPicPr>
          <p:cNvPr id="25605" name="Picture 2">
            <a:extLst>
              <a:ext uri="{FF2B5EF4-FFF2-40B4-BE49-F238E27FC236}">
                <a16:creationId xmlns:a16="http://schemas.microsoft.com/office/drawing/2014/main" id="{05D0DEA3-B5E4-7F61-0BF0-3B2B2E4B5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1485900"/>
            <a:ext cx="8096250"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blackboard">
            <a:extLst>
              <a:ext uri="{FF2B5EF4-FFF2-40B4-BE49-F238E27FC236}">
                <a16:creationId xmlns:a16="http://schemas.microsoft.com/office/drawing/2014/main" id="{6206EEF7-D1CC-F068-BBC3-D3512360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422275"/>
            <a:ext cx="8424863"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020EB154-188F-691D-F18D-FA70190C7F95}"/>
              </a:ext>
            </a:extLst>
          </p:cNvPr>
          <p:cNvSpPr>
            <a:spLocks noGrp="1" noChangeArrowheads="1"/>
          </p:cNvSpPr>
          <p:nvPr>
            <p:ph type="title"/>
          </p:nvPr>
        </p:nvSpPr>
        <p:spPr>
          <a:xfrm>
            <a:off x="463550" y="376238"/>
            <a:ext cx="8229600" cy="1076325"/>
          </a:xfrm>
        </p:spPr>
        <p:txBody>
          <a:bodyPr/>
          <a:lstStyle/>
          <a:p>
            <a:pPr eaLnBrk="1" hangingPunct="1">
              <a:defRPr/>
            </a:pPr>
            <a:r>
              <a:rPr lang="en-GB" altLang="en-US" b="1" u="sng" dirty="0">
                <a:solidFill>
                  <a:schemeClr val="bg1">
                    <a:lumMod val="50000"/>
                  </a:schemeClr>
                </a:solidFill>
                <a:latin typeface="AbcTeacher" pitchFamily="2" charset="0"/>
              </a:rPr>
              <a:t>Spelling – How do we teach it?</a:t>
            </a:r>
          </a:p>
        </p:txBody>
      </p:sp>
      <p:sp>
        <p:nvSpPr>
          <p:cNvPr id="8196" name="Rectangle 3">
            <a:extLst>
              <a:ext uri="{FF2B5EF4-FFF2-40B4-BE49-F238E27FC236}">
                <a16:creationId xmlns:a16="http://schemas.microsoft.com/office/drawing/2014/main" id="{94CEA328-6B9A-4AFA-BDE5-37ADF1257C29}"/>
              </a:ext>
            </a:extLst>
          </p:cNvPr>
          <p:cNvSpPr>
            <a:spLocks noGrp="1" noChangeArrowheads="1"/>
          </p:cNvSpPr>
          <p:nvPr>
            <p:ph type="body" idx="1"/>
          </p:nvPr>
        </p:nvSpPr>
        <p:spPr>
          <a:xfrm>
            <a:off x="268288" y="854075"/>
            <a:ext cx="8416925" cy="5184775"/>
          </a:xfrm>
        </p:spPr>
        <p:txBody>
          <a:bodyPr/>
          <a:lstStyle/>
          <a:p>
            <a:pPr>
              <a:defRPr/>
            </a:pPr>
            <a:endParaRPr lang="en-GB" sz="2200" dirty="0">
              <a:solidFill>
                <a:schemeClr val="bg1">
                  <a:lumMod val="50000"/>
                </a:schemeClr>
              </a:solidFill>
            </a:endParaRPr>
          </a:p>
          <a:p>
            <a:pPr>
              <a:defRPr/>
            </a:pPr>
            <a:endParaRPr lang="en-GB" sz="2200" dirty="0">
              <a:solidFill>
                <a:schemeClr val="bg1">
                  <a:lumMod val="50000"/>
                </a:schemeClr>
              </a:solidFill>
            </a:endParaRPr>
          </a:p>
          <a:p>
            <a:pPr>
              <a:defRPr/>
            </a:pPr>
            <a:endParaRPr lang="en-GB" sz="2200" dirty="0">
              <a:solidFill>
                <a:schemeClr val="bg1">
                  <a:lumMod val="50000"/>
                </a:schemeClr>
              </a:solidFill>
            </a:endParaRPr>
          </a:p>
          <a:p>
            <a:pPr eaLnBrk="1" hangingPunct="1">
              <a:lnSpc>
                <a:spcPct val="90000"/>
              </a:lnSpc>
              <a:buFontTx/>
              <a:buNone/>
              <a:defRPr/>
            </a:pPr>
            <a:endParaRPr lang="en-GB" altLang="en-US" dirty="0">
              <a:solidFill>
                <a:schemeClr val="bg1"/>
              </a:solidFill>
              <a:latin typeface="AbcTeacher" pitchFamily="2" charset="0"/>
            </a:endParaRPr>
          </a:p>
        </p:txBody>
      </p:sp>
      <p:pic>
        <p:nvPicPr>
          <p:cNvPr id="4" name="Picture 3">
            <a:extLst>
              <a:ext uri="{FF2B5EF4-FFF2-40B4-BE49-F238E27FC236}">
                <a16:creationId xmlns:a16="http://schemas.microsoft.com/office/drawing/2014/main" id="{CE7B1337-A40B-D678-548F-15707BE90B60}"/>
              </a:ext>
            </a:extLst>
          </p:cNvPr>
          <p:cNvPicPr>
            <a:picLocks noChangeAspect="1"/>
          </p:cNvPicPr>
          <p:nvPr/>
        </p:nvPicPr>
        <p:blipFill>
          <a:blip r:embed="rId3"/>
          <a:stretch>
            <a:fillRect/>
          </a:stretch>
        </p:blipFill>
        <p:spPr>
          <a:xfrm rot="16200000">
            <a:off x="2209069" y="105103"/>
            <a:ext cx="4738561" cy="712893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blackboard">
            <a:extLst>
              <a:ext uri="{FF2B5EF4-FFF2-40B4-BE49-F238E27FC236}">
                <a16:creationId xmlns:a16="http://schemas.microsoft.com/office/drawing/2014/main" id="{77DE0EF1-5629-4D7F-B6C5-D7D274556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411765"/>
            <a:ext cx="8424863"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DCB005BE-2E70-CCB9-A8C4-48C0927B0E29}"/>
              </a:ext>
            </a:extLst>
          </p:cNvPr>
          <p:cNvSpPr>
            <a:spLocks noGrp="1" noChangeArrowheads="1"/>
          </p:cNvSpPr>
          <p:nvPr>
            <p:ph type="title"/>
          </p:nvPr>
        </p:nvSpPr>
        <p:spPr>
          <a:xfrm>
            <a:off x="463550" y="376239"/>
            <a:ext cx="8229600" cy="787908"/>
          </a:xfrm>
        </p:spPr>
        <p:txBody>
          <a:bodyPr/>
          <a:lstStyle/>
          <a:p>
            <a:pPr eaLnBrk="1" hangingPunct="1">
              <a:defRPr/>
            </a:pPr>
            <a:r>
              <a:rPr lang="en-GB" altLang="en-US" b="1" u="sng" dirty="0">
                <a:solidFill>
                  <a:schemeClr val="bg1">
                    <a:lumMod val="50000"/>
                  </a:schemeClr>
                </a:solidFill>
                <a:latin typeface="AbcTeacher" pitchFamily="2" charset="0"/>
              </a:rPr>
              <a:t>Spelling</a:t>
            </a:r>
          </a:p>
        </p:txBody>
      </p:sp>
      <p:sp>
        <p:nvSpPr>
          <p:cNvPr id="8196" name="Rectangle 3">
            <a:extLst>
              <a:ext uri="{FF2B5EF4-FFF2-40B4-BE49-F238E27FC236}">
                <a16:creationId xmlns:a16="http://schemas.microsoft.com/office/drawing/2014/main" id="{E82AAC2C-C6E2-D836-D43C-989EFFEA9FCF}"/>
              </a:ext>
            </a:extLst>
          </p:cNvPr>
          <p:cNvSpPr>
            <a:spLocks noGrp="1" noChangeArrowheads="1"/>
          </p:cNvSpPr>
          <p:nvPr>
            <p:ph type="body" idx="1"/>
          </p:nvPr>
        </p:nvSpPr>
        <p:spPr>
          <a:xfrm>
            <a:off x="268288" y="854075"/>
            <a:ext cx="8416925" cy="5184775"/>
          </a:xfrm>
        </p:spPr>
        <p:txBody>
          <a:bodyPr/>
          <a:lstStyle/>
          <a:p>
            <a:pPr>
              <a:defRPr/>
            </a:pPr>
            <a:endParaRPr lang="en-GB" sz="2200" dirty="0">
              <a:solidFill>
                <a:schemeClr val="bg1">
                  <a:lumMod val="50000"/>
                </a:schemeClr>
              </a:solidFill>
            </a:endParaRPr>
          </a:p>
          <a:p>
            <a:pPr>
              <a:defRPr/>
            </a:pPr>
            <a:endParaRPr lang="en-GB" sz="2200" dirty="0">
              <a:solidFill>
                <a:schemeClr val="bg1">
                  <a:lumMod val="50000"/>
                </a:schemeClr>
              </a:solidFill>
            </a:endParaRPr>
          </a:p>
          <a:p>
            <a:pPr>
              <a:defRPr/>
            </a:pPr>
            <a:endParaRPr lang="en-GB" sz="2200" dirty="0">
              <a:solidFill>
                <a:schemeClr val="bg1">
                  <a:lumMod val="50000"/>
                </a:schemeClr>
              </a:solidFill>
            </a:endParaRPr>
          </a:p>
          <a:p>
            <a:pPr eaLnBrk="1" hangingPunct="1">
              <a:lnSpc>
                <a:spcPct val="90000"/>
              </a:lnSpc>
              <a:buFontTx/>
              <a:buNone/>
              <a:defRPr/>
            </a:pPr>
            <a:endParaRPr lang="en-GB" altLang="en-US" dirty="0">
              <a:solidFill>
                <a:schemeClr val="bg1"/>
              </a:solidFill>
              <a:latin typeface="AbcTeacher" pitchFamily="2" charset="0"/>
            </a:endParaRPr>
          </a:p>
        </p:txBody>
      </p:sp>
      <p:pic>
        <p:nvPicPr>
          <p:cNvPr id="27653" name="Picture 1">
            <a:extLst>
              <a:ext uri="{FF2B5EF4-FFF2-40B4-BE49-F238E27FC236}">
                <a16:creationId xmlns:a16="http://schemas.microsoft.com/office/drawing/2014/main" id="{CA9306F8-10E9-976D-01B8-953DF30F5E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089" b="79982"/>
          <a:stretch/>
        </p:blipFill>
        <p:spPr bwMode="auto">
          <a:xfrm>
            <a:off x="458787" y="1151805"/>
            <a:ext cx="5952523" cy="60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9E1E9087-DE07-2C4B-E687-8199A01DA864}"/>
              </a:ext>
            </a:extLst>
          </p:cNvPr>
          <p:cNvSpPr txBox="1">
            <a:spLocks noChangeArrowheads="1"/>
          </p:cNvSpPr>
          <p:nvPr/>
        </p:nvSpPr>
        <p:spPr bwMode="auto">
          <a:xfrm>
            <a:off x="458787" y="5303317"/>
            <a:ext cx="8026400" cy="632263"/>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GB" altLang="en-US" sz="1600" b="1" u="none" kern="0" dirty="0">
                <a:solidFill>
                  <a:schemeClr val="bg1">
                    <a:lumMod val="50000"/>
                  </a:schemeClr>
                </a:solidFill>
                <a:latin typeface="AbcTeacher" pitchFamily="2" charset="0"/>
              </a:rPr>
              <a:t>Children are expected to be able to confidently spell all of these words by the end of year 2! </a:t>
            </a:r>
          </a:p>
          <a:p>
            <a:pPr algn="l" eaLnBrk="1" hangingPunct="1">
              <a:defRPr/>
            </a:pPr>
            <a:r>
              <a:rPr lang="en-GB" altLang="en-US" sz="1600" b="1" u="none" kern="0" dirty="0">
                <a:solidFill>
                  <a:schemeClr val="bg1">
                    <a:lumMod val="50000"/>
                  </a:schemeClr>
                </a:solidFill>
                <a:latin typeface="AbcTeacher" pitchFamily="2" charset="0"/>
              </a:rPr>
              <a:t>This list is included inside your child’s reading record.</a:t>
            </a:r>
          </a:p>
        </p:txBody>
      </p:sp>
      <p:pic>
        <p:nvPicPr>
          <p:cNvPr id="3" name="Picture 2">
            <a:extLst>
              <a:ext uri="{FF2B5EF4-FFF2-40B4-BE49-F238E27FC236}">
                <a16:creationId xmlns:a16="http://schemas.microsoft.com/office/drawing/2014/main" id="{5CEB609E-344A-2895-B9A7-33DB95DCBC47}"/>
              </a:ext>
            </a:extLst>
          </p:cNvPr>
          <p:cNvPicPr>
            <a:picLocks noChangeAspect="1"/>
          </p:cNvPicPr>
          <p:nvPr/>
        </p:nvPicPr>
        <p:blipFill>
          <a:blip r:embed="rId4"/>
          <a:stretch>
            <a:fillRect/>
          </a:stretch>
        </p:blipFill>
        <p:spPr>
          <a:xfrm>
            <a:off x="469296" y="1734270"/>
            <a:ext cx="7087642" cy="358872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blackboard">
            <a:extLst>
              <a:ext uri="{FF2B5EF4-FFF2-40B4-BE49-F238E27FC236}">
                <a16:creationId xmlns:a16="http://schemas.microsoft.com/office/drawing/2014/main" id="{78D24602-D2D6-397F-E830-B7B09DA33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14325"/>
            <a:ext cx="8497888"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a:extLst>
              <a:ext uri="{FF2B5EF4-FFF2-40B4-BE49-F238E27FC236}">
                <a16:creationId xmlns:a16="http://schemas.microsoft.com/office/drawing/2014/main" id="{72D8AD32-5619-8BC2-C3DC-B629EE6C1CA7}"/>
              </a:ext>
            </a:extLst>
          </p:cNvPr>
          <p:cNvSpPr>
            <a:spLocks noGrp="1" noChangeArrowheads="1"/>
          </p:cNvSpPr>
          <p:nvPr>
            <p:ph type="title"/>
          </p:nvPr>
        </p:nvSpPr>
        <p:spPr>
          <a:xfrm>
            <a:off x="457200" y="314325"/>
            <a:ext cx="8229600" cy="1143000"/>
          </a:xfrm>
        </p:spPr>
        <p:txBody>
          <a:bodyPr/>
          <a:lstStyle/>
          <a:p>
            <a:pPr eaLnBrk="1" hangingPunct="1"/>
            <a:r>
              <a:rPr lang="en-GB" altLang="en-US" b="1" u="sng" dirty="0">
                <a:solidFill>
                  <a:srgbClr val="CCFFCC"/>
                </a:solidFill>
                <a:latin typeface="AbcTeacher"/>
              </a:rPr>
              <a:t>Homework – Spelling</a:t>
            </a:r>
          </a:p>
        </p:txBody>
      </p:sp>
      <p:sp>
        <p:nvSpPr>
          <p:cNvPr id="8196" name="Rectangle 3">
            <a:extLst>
              <a:ext uri="{FF2B5EF4-FFF2-40B4-BE49-F238E27FC236}">
                <a16:creationId xmlns:a16="http://schemas.microsoft.com/office/drawing/2014/main" id="{C6CA63B0-D3EA-931E-2B31-9349A5B8AC75}"/>
              </a:ext>
            </a:extLst>
          </p:cNvPr>
          <p:cNvSpPr>
            <a:spLocks noGrp="1" noChangeArrowheads="1"/>
          </p:cNvSpPr>
          <p:nvPr>
            <p:ph type="body" idx="1"/>
          </p:nvPr>
        </p:nvSpPr>
        <p:spPr>
          <a:xfrm>
            <a:off x="590550" y="1320800"/>
            <a:ext cx="8013700" cy="4713288"/>
          </a:xfrm>
        </p:spPr>
        <p:txBody>
          <a:bodyPr/>
          <a:lstStyle/>
          <a:p>
            <a:pPr eaLnBrk="1" hangingPunct="1">
              <a:defRPr/>
            </a:pPr>
            <a:r>
              <a:rPr lang="en-GB" altLang="en-US" sz="2800" dirty="0">
                <a:solidFill>
                  <a:schemeClr val="bg1"/>
                </a:solidFill>
                <a:latin typeface="AbcTeacher"/>
              </a:rPr>
              <a:t>Excitingly, this year we are changing the way in which we teach spelling.</a:t>
            </a:r>
          </a:p>
          <a:p>
            <a:pPr eaLnBrk="1" hangingPunct="1">
              <a:defRPr/>
            </a:pPr>
            <a:r>
              <a:rPr lang="en-GB" altLang="en-US" sz="2800" dirty="0">
                <a:solidFill>
                  <a:schemeClr val="bg1"/>
                </a:solidFill>
                <a:latin typeface="AbcTeacher"/>
              </a:rPr>
              <a:t>We will be following the award winning spelling scheme “The Spelling Book” by Jane Considine.</a:t>
            </a:r>
          </a:p>
          <a:p>
            <a:pPr eaLnBrk="1" hangingPunct="1">
              <a:defRPr/>
            </a:pPr>
            <a:r>
              <a:rPr lang="en-GB" altLang="en-US" sz="2800" dirty="0">
                <a:solidFill>
                  <a:schemeClr val="bg1"/>
                </a:solidFill>
                <a:latin typeface="AbcTeacher"/>
              </a:rPr>
              <a:t>The scheme involves a shift away from the testing of spelling and dedicates more time to teaching and learning.</a:t>
            </a:r>
          </a:p>
          <a:p>
            <a:pPr eaLnBrk="1" hangingPunct="1">
              <a:defRPr/>
            </a:pPr>
            <a:r>
              <a:rPr lang="en-GB" altLang="en-US" sz="2800" dirty="0">
                <a:solidFill>
                  <a:schemeClr val="bg1"/>
                </a:solidFill>
                <a:latin typeface="AbcTeacher"/>
              </a:rPr>
              <a:t>This involves a focus on etymology, prefixes and suffixes, patterns, phonics, homophones and more!</a:t>
            </a:r>
          </a:p>
          <a:p>
            <a:pPr eaLnBrk="1" hangingPunct="1">
              <a:defRPr/>
            </a:pPr>
            <a:endParaRPr lang="en-GB" altLang="en-US" sz="2800" dirty="0">
              <a:solidFill>
                <a:schemeClr val="bg1"/>
              </a:solidFill>
              <a:latin typeface="AbcTeacher"/>
            </a:endParaRPr>
          </a:p>
          <a:p>
            <a:pPr marL="0" indent="0" eaLnBrk="1" hangingPunct="1">
              <a:buFontTx/>
              <a:buNone/>
              <a:defRPr/>
            </a:pPr>
            <a:endParaRPr lang="en-GB" altLang="en-US" sz="2800" dirty="0">
              <a:solidFill>
                <a:schemeClr val="bg1"/>
              </a:solidFill>
              <a:latin typeface="AbcTeach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blackboard">
            <a:extLst>
              <a:ext uri="{FF2B5EF4-FFF2-40B4-BE49-F238E27FC236}">
                <a16:creationId xmlns:a16="http://schemas.microsoft.com/office/drawing/2014/main" id="{560F3B77-5A93-CACA-B520-B87569709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14325"/>
            <a:ext cx="8497888"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1EC8841E-1862-6638-FACC-92CA04262B94}"/>
              </a:ext>
            </a:extLst>
          </p:cNvPr>
          <p:cNvSpPr>
            <a:spLocks noGrp="1" noChangeArrowheads="1"/>
          </p:cNvSpPr>
          <p:nvPr>
            <p:ph type="title"/>
          </p:nvPr>
        </p:nvSpPr>
        <p:spPr>
          <a:xfrm>
            <a:off x="482600" y="620713"/>
            <a:ext cx="8229600" cy="1143000"/>
          </a:xfrm>
        </p:spPr>
        <p:txBody>
          <a:bodyPr/>
          <a:lstStyle/>
          <a:p>
            <a:pPr eaLnBrk="1" hangingPunct="1"/>
            <a:r>
              <a:rPr lang="en-GB" altLang="en-US" b="1" u="sng" dirty="0">
                <a:solidFill>
                  <a:srgbClr val="CCFFCC"/>
                </a:solidFill>
                <a:latin typeface="AbcTeacher"/>
              </a:rPr>
              <a:t>Homework – Spelling </a:t>
            </a:r>
            <a:br>
              <a:rPr lang="en-GB" altLang="en-US" b="1" u="sng" dirty="0">
                <a:solidFill>
                  <a:srgbClr val="CCFFCC"/>
                </a:solidFill>
                <a:latin typeface="AbcTeacher"/>
              </a:rPr>
            </a:br>
            <a:endParaRPr lang="en-GB" altLang="en-US" b="1" u="sng" dirty="0">
              <a:solidFill>
                <a:srgbClr val="CCFFCC"/>
              </a:solidFill>
              <a:latin typeface="AbcTeacher"/>
            </a:endParaRPr>
          </a:p>
        </p:txBody>
      </p:sp>
      <p:sp>
        <p:nvSpPr>
          <p:cNvPr id="8196" name="Rectangle 3">
            <a:extLst>
              <a:ext uri="{FF2B5EF4-FFF2-40B4-BE49-F238E27FC236}">
                <a16:creationId xmlns:a16="http://schemas.microsoft.com/office/drawing/2014/main" id="{C5EE0BBE-6B89-A579-5A8B-FBFBE49EF716}"/>
              </a:ext>
            </a:extLst>
          </p:cNvPr>
          <p:cNvSpPr>
            <a:spLocks noGrp="1" noChangeArrowheads="1"/>
          </p:cNvSpPr>
          <p:nvPr>
            <p:ph type="body" idx="1"/>
          </p:nvPr>
        </p:nvSpPr>
        <p:spPr>
          <a:xfrm>
            <a:off x="482600" y="836613"/>
            <a:ext cx="8013700" cy="4765675"/>
          </a:xfrm>
        </p:spPr>
        <p:txBody>
          <a:bodyPr/>
          <a:lstStyle/>
          <a:p>
            <a:pPr marL="0" indent="0" eaLnBrk="1" hangingPunct="1">
              <a:buFontTx/>
              <a:buNone/>
              <a:defRPr/>
            </a:pPr>
            <a:endParaRPr lang="en-GB" altLang="en-US" sz="2800" dirty="0">
              <a:solidFill>
                <a:schemeClr val="bg1"/>
              </a:solidFill>
              <a:latin typeface="AbcTeacher"/>
            </a:endParaRPr>
          </a:p>
          <a:p>
            <a:pPr eaLnBrk="1" hangingPunct="1">
              <a:defRPr/>
            </a:pPr>
            <a:r>
              <a:rPr lang="en-GB" altLang="en-US" sz="2800" dirty="0">
                <a:solidFill>
                  <a:schemeClr val="bg1"/>
                </a:solidFill>
                <a:latin typeface="AbcTeacher"/>
              </a:rPr>
              <a:t>These changes mean that we will no longer be providing weekly list of spellings.</a:t>
            </a:r>
          </a:p>
          <a:p>
            <a:pPr eaLnBrk="1" hangingPunct="1">
              <a:defRPr/>
            </a:pPr>
            <a:r>
              <a:rPr lang="en-GB" altLang="en-US" sz="2800" dirty="0">
                <a:solidFill>
                  <a:schemeClr val="bg1"/>
                </a:solidFill>
                <a:latin typeface="AbcTeacher"/>
              </a:rPr>
              <a:t>Instead, fortnightly, we will share a list of 15 words which we will be exploring in class.</a:t>
            </a:r>
          </a:p>
        </p:txBody>
      </p:sp>
      <p:pic>
        <p:nvPicPr>
          <p:cNvPr id="11269" name="Picture 4">
            <a:extLst>
              <a:ext uri="{FF2B5EF4-FFF2-40B4-BE49-F238E27FC236}">
                <a16:creationId xmlns:a16="http://schemas.microsoft.com/office/drawing/2014/main" id="{BF565C01-5CFD-48D0-EB82-57B500AEB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357563"/>
            <a:ext cx="7421563"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blackboard">
            <a:extLst>
              <a:ext uri="{FF2B5EF4-FFF2-40B4-BE49-F238E27FC236}">
                <a16:creationId xmlns:a16="http://schemas.microsoft.com/office/drawing/2014/main" id="{278F04C9-5475-A549-FDBC-FCECBC6AD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14325"/>
            <a:ext cx="8497888"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a:extLst>
              <a:ext uri="{FF2B5EF4-FFF2-40B4-BE49-F238E27FC236}">
                <a16:creationId xmlns:a16="http://schemas.microsoft.com/office/drawing/2014/main" id="{49D66770-8E16-0EA9-FD8D-9ED0A8A4FB9C}"/>
              </a:ext>
            </a:extLst>
          </p:cNvPr>
          <p:cNvSpPr>
            <a:spLocks noGrp="1" noChangeArrowheads="1"/>
          </p:cNvSpPr>
          <p:nvPr>
            <p:ph type="title"/>
          </p:nvPr>
        </p:nvSpPr>
        <p:spPr>
          <a:xfrm>
            <a:off x="488950" y="363538"/>
            <a:ext cx="8229600" cy="658812"/>
          </a:xfrm>
        </p:spPr>
        <p:txBody>
          <a:bodyPr/>
          <a:lstStyle/>
          <a:p>
            <a:pPr eaLnBrk="1" hangingPunct="1"/>
            <a:r>
              <a:rPr lang="en-GB" altLang="en-US" b="1" u="sng" dirty="0">
                <a:solidFill>
                  <a:srgbClr val="CCFFCC"/>
                </a:solidFill>
                <a:latin typeface="AbcTeacher"/>
              </a:rPr>
              <a:t>Homework – Spelling</a:t>
            </a:r>
          </a:p>
        </p:txBody>
      </p:sp>
      <p:sp>
        <p:nvSpPr>
          <p:cNvPr id="12292" name="Rectangle 3">
            <a:extLst>
              <a:ext uri="{FF2B5EF4-FFF2-40B4-BE49-F238E27FC236}">
                <a16:creationId xmlns:a16="http://schemas.microsoft.com/office/drawing/2014/main" id="{5B74E3D1-33B6-246D-78D5-F702A9D0AADE}"/>
              </a:ext>
            </a:extLst>
          </p:cNvPr>
          <p:cNvSpPr>
            <a:spLocks noGrp="1" noChangeArrowheads="1"/>
          </p:cNvSpPr>
          <p:nvPr>
            <p:ph type="body" idx="1"/>
          </p:nvPr>
        </p:nvSpPr>
        <p:spPr>
          <a:xfrm>
            <a:off x="482600" y="836613"/>
            <a:ext cx="8013700" cy="4765675"/>
          </a:xfrm>
        </p:spPr>
        <p:txBody>
          <a:bodyPr/>
          <a:lstStyle/>
          <a:p>
            <a:pPr eaLnBrk="1" hangingPunct="1"/>
            <a:r>
              <a:rPr lang="en-GB" altLang="en-US" sz="2800">
                <a:solidFill>
                  <a:schemeClr val="bg1"/>
                </a:solidFill>
                <a:latin typeface="AbcTeacher"/>
              </a:rPr>
              <a:t>.</a:t>
            </a:r>
          </a:p>
        </p:txBody>
      </p:sp>
      <p:sp>
        <p:nvSpPr>
          <p:cNvPr id="4" name="Rectangle 3">
            <a:extLst>
              <a:ext uri="{FF2B5EF4-FFF2-40B4-BE49-F238E27FC236}">
                <a16:creationId xmlns:a16="http://schemas.microsoft.com/office/drawing/2014/main" id="{D8C721D1-1B27-EB0B-DB52-C164B6A8D4A7}"/>
              </a:ext>
            </a:extLst>
          </p:cNvPr>
          <p:cNvSpPr txBox="1">
            <a:spLocks noChangeArrowheads="1"/>
          </p:cNvSpPr>
          <p:nvPr/>
        </p:nvSpPr>
        <p:spPr bwMode="auto">
          <a:xfrm>
            <a:off x="452438" y="1022350"/>
            <a:ext cx="7413625" cy="4713288"/>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endParaRPr lang="en-GB" altLang="en-US" sz="2800" u="none" kern="0" dirty="0">
              <a:solidFill>
                <a:schemeClr val="bg1"/>
              </a:solidFill>
              <a:latin typeface="AbcTeacher"/>
            </a:endParaRPr>
          </a:p>
        </p:txBody>
      </p:sp>
      <p:sp>
        <p:nvSpPr>
          <p:cNvPr id="6" name="Rectangle 3">
            <a:extLst>
              <a:ext uri="{FF2B5EF4-FFF2-40B4-BE49-F238E27FC236}">
                <a16:creationId xmlns:a16="http://schemas.microsoft.com/office/drawing/2014/main" id="{6E97D3D6-D706-FA80-7870-553CFF4CB8C2}"/>
              </a:ext>
            </a:extLst>
          </p:cNvPr>
          <p:cNvSpPr txBox="1">
            <a:spLocks noChangeArrowheads="1"/>
          </p:cNvSpPr>
          <p:nvPr/>
        </p:nvSpPr>
        <p:spPr bwMode="auto">
          <a:xfrm>
            <a:off x="576263" y="4532313"/>
            <a:ext cx="8497887" cy="4713287"/>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GB" altLang="en-US" sz="2800" u="none" kern="0" dirty="0">
                <a:solidFill>
                  <a:schemeClr val="bg1"/>
                </a:solidFill>
                <a:latin typeface="AbcTeacher"/>
              </a:rPr>
              <a:t>Children will not be completing traditional spelling tests. More of a spelling check and discussion.</a:t>
            </a:r>
          </a:p>
          <a:p>
            <a:pPr eaLnBrk="1" hangingPunct="1">
              <a:defRPr/>
            </a:pPr>
            <a:r>
              <a:rPr lang="en-GB" altLang="en-US" sz="2800" u="none" kern="0" dirty="0">
                <a:solidFill>
                  <a:schemeClr val="bg1"/>
                </a:solidFill>
                <a:latin typeface="AbcTeacher"/>
              </a:rPr>
              <a:t>We will no longer be sending home a spelling score.</a:t>
            </a:r>
          </a:p>
          <a:p>
            <a:pPr eaLnBrk="1" hangingPunct="1">
              <a:defRPr/>
            </a:pPr>
            <a:endParaRPr lang="en-GB" altLang="en-US" sz="2800" u="none" kern="0" dirty="0">
              <a:solidFill>
                <a:schemeClr val="bg1"/>
              </a:solidFill>
              <a:latin typeface="AbcTeacher"/>
            </a:endParaRPr>
          </a:p>
        </p:txBody>
      </p:sp>
      <p:pic>
        <p:nvPicPr>
          <p:cNvPr id="2" name="Picture 1" descr="A list of words with black text&#10;&#10;Description automatically generated">
            <a:extLst>
              <a:ext uri="{FF2B5EF4-FFF2-40B4-BE49-F238E27FC236}">
                <a16:creationId xmlns:a16="http://schemas.microsoft.com/office/drawing/2014/main" id="{75BA1652-C126-1595-9112-E1B22E9A6B69}"/>
              </a:ext>
            </a:extLst>
          </p:cNvPr>
          <p:cNvPicPr>
            <a:picLocks noChangeAspect="1"/>
          </p:cNvPicPr>
          <p:nvPr/>
        </p:nvPicPr>
        <p:blipFill rotWithShape="1">
          <a:blip r:embed="rId4"/>
          <a:srcRect b="32483"/>
          <a:stretch/>
        </p:blipFill>
        <p:spPr>
          <a:xfrm>
            <a:off x="755376" y="1122361"/>
            <a:ext cx="7747274" cy="340995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blackboard">
            <a:extLst>
              <a:ext uri="{FF2B5EF4-FFF2-40B4-BE49-F238E27FC236}">
                <a16:creationId xmlns:a16="http://schemas.microsoft.com/office/drawing/2014/main" id="{2DFB2E42-32EC-43B3-B987-07B0E522E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4813"/>
            <a:ext cx="8424863"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AFCE6154-BB05-480E-BD04-F1B46D87ECF6}"/>
              </a:ext>
            </a:extLst>
          </p:cNvPr>
          <p:cNvSpPr>
            <a:spLocks noGrp="1" noChangeArrowheads="1"/>
          </p:cNvSpPr>
          <p:nvPr>
            <p:ph type="title"/>
          </p:nvPr>
        </p:nvSpPr>
        <p:spPr>
          <a:xfrm>
            <a:off x="420688" y="265113"/>
            <a:ext cx="8229600" cy="964597"/>
          </a:xfrm>
        </p:spPr>
        <p:txBody>
          <a:bodyPr/>
          <a:lstStyle/>
          <a:p>
            <a:pPr eaLnBrk="1" hangingPunct="1"/>
            <a:r>
              <a:rPr lang="en-GB" altLang="en-US" b="1" u="sng" dirty="0">
                <a:solidFill>
                  <a:srgbClr val="CCFFCC"/>
                </a:solidFill>
                <a:latin typeface="AbcTeacher" pitchFamily="2" charset="0"/>
              </a:rPr>
              <a:t>Homework - Maths</a:t>
            </a:r>
          </a:p>
        </p:txBody>
      </p:sp>
      <p:sp>
        <p:nvSpPr>
          <p:cNvPr id="8196" name="Rectangle 3">
            <a:extLst>
              <a:ext uri="{FF2B5EF4-FFF2-40B4-BE49-F238E27FC236}">
                <a16:creationId xmlns:a16="http://schemas.microsoft.com/office/drawing/2014/main" id="{9FF67BDE-B1DA-45C7-BCB8-902069E423F3}"/>
              </a:ext>
            </a:extLst>
          </p:cNvPr>
          <p:cNvSpPr>
            <a:spLocks noGrp="1" noChangeArrowheads="1"/>
          </p:cNvSpPr>
          <p:nvPr>
            <p:ph type="body" idx="1"/>
          </p:nvPr>
        </p:nvSpPr>
        <p:spPr>
          <a:xfrm>
            <a:off x="457200" y="1125538"/>
            <a:ext cx="8229600" cy="5040312"/>
          </a:xfrm>
        </p:spPr>
        <p:txBody>
          <a:bodyPr/>
          <a:lstStyle/>
          <a:p>
            <a:pPr eaLnBrk="1" hangingPunct="1">
              <a:lnSpc>
                <a:spcPct val="90000"/>
              </a:lnSpc>
              <a:buFontTx/>
              <a:buNone/>
            </a:pPr>
            <a:r>
              <a:rPr lang="en-GB" altLang="en-US" sz="2000" dirty="0">
                <a:solidFill>
                  <a:schemeClr val="bg1"/>
                </a:solidFill>
                <a:latin typeface="AbcTeacher" pitchFamily="2" charset="0"/>
              </a:rPr>
              <a:t>Apart from homework, activities to practice Maths at home:</a:t>
            </a:r>
          </a:p>
          <a:p>
            <a:pPr eaLnBrk="1" hangingPunct="1">
              <a:lnSpc>
                <a:spcPct val="90000"/>
              </a:lnSpc>
            </a:pPr>
            <a:r>
              <a:rPr lang="en-GB" altLang="en-US" sz="2800" dirty="0">
                <a:solidFill>
                  <a:schemeClr val="bg1"/>
                </a:solidFill>
                <a:latin typeface="AbcTeacher" pitchFamily="2" charset="0"/>
              </a:rPr>
              <a:t>For fluency: Practice regularly with your child:</a:t>
            </a:r>
          </a:p>
          <a:p>
            <a:pPr lvl="1" eaLnBrk="1" hangingPunct="1">
              <a:lnSpc>
                <a:spcPct val="90000"/>
              </a:lnSpc>
              <a:buFont typeface="Wingdings" panose="05000000000000000000" pitchFamily="2" charset="2"/>
              <a:buChar char="§"/>
            </a:pPr>
            <a:r>
              <a:rPr lang="en-GB" altLang="en-US" sz="2400" dirty="0">
                <a:solidFill>
                  <a:schemeClr val="bg1"/>
                </a:solidFill>
                <a:latin typeface="AbcTeacher" pitchFamily="2" charset="0"/>
              </a:rPr>
              <a:t> </a:t>
            </a:r>
            <a:r>
              <a:rPr lang="en-GB" altLang="en-US" sz="2000" dirty="0">
                <a:solidFill>
                  <a:schemeClr val="bg1"/>
                </a:solidFill>
                <a:latin typeface="AbcTeacher" pitchFamily="2" charset="0"/>
              </a:rPr>
              <a:t>counting (forwards and especially backwards) in 1s, 2s, 5s, 10s</a:t>
            </a:r>
          </a:p>
          <a:p>
            <a:pPr lvl="1" eaLnBrk="1" hangingPunct="1">
              <a:lnSpc>
                <a:spcPct val="90000"/>
              </a:lnSpc>
              <a:buFont typeface="Wingdings" panose="05000000000000000000" pitchFamily="2" charset="2"/>
              <a:buChar char="§"/>
            </a:pPr>
            <a:r>
              <a:rPr lang="en-GB" altLang="en-US" sz="2000" dirty="0">
                <a:solidFill>
                  <a:schemeClr val="bg1"/>
                </a:solidFill>
                <a:latin typeface="AbcTeacher" pitchFamily="2" charset="0"/>
              </a:rPr>
              <a:t>number facts within 20 (see table on the next slide)  </a:t>
            </a:r>
          </a:p>
          <a:p>
            <a:pPr eaLnBrk="1" hangingPunct="1">
              <a:lnSpc>
                <a:spcPct val="90000"/>
              </a:lnSpc>
            </a:pPr>
            <a:r>
              <a:rPr lang="en-GB" altLang="en-US" sz="2800" dirty="0">
                <a:solidFill>
                  <a:schemeClr val="bg1"/>
                </a:solidFill>
                <a:latin typeface="AbcTeacher" pitchFamily="2" charset="0"/>
              </a:rPr>
              <a:t>Play board games (any games with dice)</a:t>
            </a:r>
          </a:p>
          <a:p>
            <a:pPr eaLnBrk="1" hangingPunct="1">
              <a:lnSpc>
                <a:spcPct val="90000"/>
              </a:lnSpc>
            </a:pPr>
            <a:r>
              <a:rPr lang="en-GB" altLang="en-US" sz="2800" dirty="0">
                <a:solidFill>
                  <a:schemeClr val="bg1"/>
                </a:solidFill>
                <a:latin typeface="AbcTeacher" pitchFamily="2" charset="0"/>
              </a:rPr>
              <a:t>Counting money with different coins</a:t>
            </a:r>
          </a:p>
          <a:p>
            <a:pPr eaLnBrk="1" hangingPunct="1">
              <a:lnSpc>
                <a:spcPct val="90000"/>
              </a:lnSpc>
            </a:pPr>
            <a:r>
              <a:rPr lang="en-GB" altLang="en-US" sz="2800" dirty="0">
                <a:solidFill>
                  <a:schemeClr val="bg1"/>
                </a:solidFill>
                <a:latin typeface="AbcTeacher" pitchFamily="2" charset="0"/>
              </a:rPr>
              <a:t>Telling the time </a:t>
            </a:r>
          </a:p>
          <a:p>
            <a:pPr lvl="1" eaLnBrk="1" hangingPunct="1">
              <a:lnSpc>
                <a:spcPct val="90000"/>
              </a:lnSpc>
              <a:buFont typeface="Wingdings" panose="05000000000000000000" pitchFamily="2" charset="2"/>
              <a:buChar char="§"/>
            </a:pPr>
            <a:r>
              <a:rPr lang="en-GB" altLang="en-US" sz="2000" dirty="0">
                <a:solidFill>
                  <a:schemeClr val="bg1"/>
                </a:solidFill>
                <a:latin typeface="AbcTeacher" pitchFamily="2" charset="0"/>
              </a:rPr>
              <a:t>o’clock, half past (Y1), </a:t>
            </a:r>
          </a:p>
          <a:p>
            <a:pPr lvl="1" eaLnBrk="1" hangingPunct="1">
              <a:lnSpc>
                <a:spcPct val="90000"/>
              </a:lnSpc>
              <a:buFont typeface="Wingdings" panose="05000000000000000000" pitchFamily="2" charset="2"/>
              <a:buChar char="§"/>
            </a:pPr>
            <a:r>
              <a:rPr lang="en-GB" altLang="en-US" sz="2000" dirty="0">
                <a:solidFill>
                  <a:schemeClr val="bg1"/>
                </a:solidFill>
                <a:latin typeface="AbcTeacher" pitchFamily="2" charset="0"/>
              </a:rPr>
              <a:t>quarter past, quarter to and in 5-minute intervals (Y2)</a:t>
            </a:r>
          </a:p>
          <a:p>
            <a:pPr eaLnBrk="1" hangingPunct="1">
              <a:lnSpc>
                <a:spcPct val="90000"/>
              </a:lnSpc>
            </a:pPr>
            <a:r>
              <a:rPr lang="en-GB" altLang="en-US" sz="2800" dirty="0">
                <a:solidFill>
                  <a:schemeClr val="bg1"/>
                </a:solidFill>
                <a:latin typeface="AbcTeacher" pitchFamily="2" charset="0"/>
              </a:rPr>
              <a:t>Sharing food into equal parts (division and fraction: halves, quarters, thirds)</a:t>
            </a:r>
          </a:p>
          <a:p>
            <a:pPr eaLnBrk="1" hangingPunct="1">
              <a:lnSpc>
                <a:spcPct val="90000"/>
              </a:lnSpc>
            </a:pPr>
            <a:r>
              <a:rPr lang="en-GB" altLang="en-US" sz="2800" dirty="0">
                <a:solidFill>
                  <a:schemeClr val="bg1"/>
                </a:solidFill>
                <a:latin typeface="AbcTeacher" pitchFamily="2" charset="0"/>
              </a:rPr>
              <a:t>Cooking, measuring, reading measurements</a:t>
            </a:r>
          </a:p>
          <a:p>
            <a:pPr eaLnBrk="1" hangingPunct="1">
              <a:lnSpc>
                <a:spcPct val="90000"/>
              </a:lnSpc>
              <a:buFontTx/>
              <a:buNone/>
            </a:pPr>
            <a:endParaRPr lang="en-GB" altLang="en-US" dirty="0">
              <a:solidFill>
                <a:schemeClr val="bg1"/>
              </a:solidFill>
              <a:latin typeface="AbcTeacher"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blackboard">
            <a:extLst>
              <a:ext uri="{FF2B5EF4-FFF2-40B4-BE49-F238E27FC236}">
                <a16:creationId xmlns:a16="http://schemas.microsoft.com/office/drawing/2014/main" id="{2DFB2E42-32EC-43B3-B987-07B0E522E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4624"/>
            <a:ext cx="8424863"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AFCE6154-BB05-480E-BD04-F1B46D87ECF6}"/>
              </a:ext>
            </a:extLst>
          </p:cNvPr>
          <p:cNvSpPr>
            <a:spLocks noGrp="1" noChangeArrowheads="1"/>
          </p:cNvSpPr>
          <p:nvPr>
            <p:ph type="title"/>
          </p:nvPr>
        </p:nvSpPr>
        <p:spPr>
          <a:xfrm>
            <a:off x="421481" y="163242"/>
            <a:ext cx="8229600" cy="499888"/>
          </a:xfrm>
        </p:spPr>
        <p:txBody>
          <a:bodyPr/>
          <a:lstStyle/>
          <a:p>
            <a:pPr eaLnBrk="1" hangingPunct="1"/>
            <a:r>
              <a:rPr lang="en-GB" altLang="en-US" b="1" u="sng">
                <a:solidFill>
                  <a:srgbClr val="CCFFCC"/>
                </a:solidFill>
                <a:latin typeface="AbcTeacher" pitchFamily="2" charset="0"/>
              </a:rPr>
              <a:t>Learning number facts</a:t>
            </a:r>
          </a:p>
        </p:txBody>
      </p:sp>
      <p:sp>
        <p:nvSpPr>
          <p:cNvPr id="2" name="Content Placeholder 1">
            <a:extLst>
              <a:ext uri="{FF2B5EF4-FFF2-40B4-BE49-F238E27FC236}">
                <a16:creationId xmlns:a16="http://schemas.microsoft.com/office/drawing/2014/main" id="{6E7FE105-A675-4C04-9779-BB815C7C2902}"/>
              </a:ext>
            </a:extLst>
          </p:cNvPr>
          <p:cNvSpPr>
            <a:spLocks noGrp="1"/>
          </p:cNvSpPr>
          <p:nvPr>
            <p:ph idx="1"/>
          </p:nvPr>
        </p:nvSpPr>
        <p:spPr/>
        <p:txBody>
          <a:bodyPr/>
          <a:lstStyle/>
          <a:p>
            <a:endParaRPr lang="en-GB"/>
          </a:p>
        </p:txBody>
      </p:sp>
      <p:pic>
        <p:nvPicPr>
          <p:cNvPr id="3" name="Picture 2">
            <a:extLst>
              <a:ext uri="{FF2B5EF4-FFF2-40B4-BE49-F238E27FC236}">
                <a16:creationId xmlns:a16="http://schemas.microsoft.com/office/drawing/2014/main" id="{C58DA9C8-D14E-44DA-9006-85E74B508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5" b="2"/>
          <a:stretch>
            <a:fillRect/>
          </a:stretch>
        </p:blipFill>
        <p:spPr bwMode="auto">
          <a:xfrm>
            <a:off x="323849" y="752822"/>
            <a:ext cx="8424863"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146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blackboard">
            <a:extLst>
              <a:ext uri="{FF2B5EF4-FFF2-40B4-BE49-F238E27FC236}">
                <a16:creationId xmlns:a16="http://schemas.microsoft.com/office/drawing/2014/main" id="{C623BD48-F2B5-E684-CBF0-331026EA1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4813"/>
            <a:ext cx="84963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id="{F9CA2CBB-A6F8-25E9-854A-148FACF0FE61}"/>
              </a:ext>
            </a:extLst>
          </p:cNvPr>
          <p:cNvSpPr>
            <a:spLocks noGrp="1" noChangeArrowheads="1"/>
          </p:cNvSpPr>
          <p:nvPr>
            <p:ph type="title"/>
          </p:nvPr>
        </p:nvSpPr>
        <p:spPr>
          <a:xfrm>
            <a:off x="468313" y="476250"/>
            <a:ext cx="8229600" cy="1143000"/>
          </a:xfrm>
        </p:spPr>
        <p:txBody>
          <a:bodyPr/>
          <a:lstStyle/>
          <a:p>
            <a:pPr eaLnBrk="1" hangingPunct="1"/>
            <a:r>
              <a:rPr lang="en-GB" altLang="en-US" b="1" u="sng">
                <a:solidFill>
                  <a:srgbClr val="CCFFCC"/>
                </a:solidFill>
                <a:latin typeface="AbcTeacher"/>
              </a:rPr>
              <a:t>Rewards and Sanctions</a:t>
            </a:r>
          </a:p>
        </p:txBody>
      </p:sp>
      <p:sp>
        <p:nvSpPr>
          <p:cNvPr id="28676" name="Rectangle 3">
            <a:extLst>
              <a:ext uri="{FF2B5EF4-FFF2-40B4-BE49-F238E27FC236}">
                <a16:creationId xmlns:a16="http://schemas.microsoft.com/office/drawing/2014/main" id="{7F523AB1-B564-5798-B34D-77B9E7E8A790}"/>
              </a:ext>
            </a:extLst>
          </p:cNvPr>
          <p:cNvSpPr>
            <a:spLocks noGrp="1" noChangeArrowheads="1"/>
          </p:cNvSpPr>
          <p:nvPr>
            <p:ph type="body" idx="1"/>
          </p:nvPr>
        </p:nvSpPr>
        <p:spPr>
          <a:xfrm>
            <a:off x="468313" y="1341438"/>
            <a:ext cx="8229600" cy="4525962"/>
          </a:xfrm>
        </p:spPr>
        <p:txBody>
          <a:bodyPr/>
          <a:lstStyle/>
          <a:p>
            <a:pPr algn="ctr" eaLnBrk="1" hangingPunct="1">
              <a:buFontTx/>
              <a:buNone/>
            </a:pPr>
            <a:r>
              <a:rPr lang="en-GB" altLang="en-US" sz="2800">
                <a:solidFill>
                  <a:schemeClr val="bg1"/>
                </a:solidFill>
                <a:latin typeface="AbcTeacher"/>
              </a:rPr>
              <a:t>We believe in praising</a:t>
            </a:r>
          </a:p>
          <a:p>
            <a:pPr algn="ctr" eaLnBrk="1" hangingPunct="1">
              <a:buFontTx/>
              <a:buNone/>
            </a:pPr>
            <a:r>
              <a:rPr lang="en-GB" altLang="en-US" sz="2800">
                <a:solidFill>
                  <a:schemeClr val="bg1"/>
                </a:solidFill>
                <a:latin typeface="AbcTeacher"/>
              </a:rPr>
              <a:t>positive behaviour and hard work!    </a:t>
            </a:r>
          </a:p>
          <a:p>
            <a:pPr eaLnBrk="1" hangingPunct="1"/>
            <a:r>
              <a:rPr lang="en-GB" altLang="en-US" sz="2800">
                <a:solidFill>
                  <a:schemeClr val="bg1"/>
                </a:solidFill>
                <a:latin typeface="AbcTeacher"/>
              </a:rPr>
              <a:t>Summercourt expectations (Be safe, be respectful and be ready)</a:t>
            </a:r>
          </a:p>
          <a:p>
            <a:pPr eaLnBrk="1" hangingPunct="1"/>
            <a:r>
              <a:rPr lang="en-GB" altLang="en-US" sz="2800">
                <a:solidFill>
                  <a:schemeClr val="bg1"/>
                </a:solidFill>
                <a:latin typeface="AbcTeacher"/>
              </a:rPr>
              <a:t>Summercourt tokens</a:t>
            </a:r>
          </a:p>
          <a:p>
            <a:pPr eaLnBrk="1" hangingPunct="1"/>
            <a:r>
              <a:rPr lang="en-GB" altLang="en-US" sz="2800">
                <a:solidFill>
                  <a:schemeClr val="bg1"/>
                </a:solidFill>
                <a:latin typeface="AbcTeacher"/>
              </a:rPr>
              <a:t>Stickers</a:t>
            </a:r>
          </a:p>
          <a:p>
            <a:pPr eaLnBrk="1" hangingPunct="1"/>
            <a:r>
              <a:rPr lang="en-GB" altLang="en-US" sz="2800">
                <a:solidFill>
                  <a:schemeClr val="bg1"/>
                </a:solidFill>
                <a:latin typeface="AbcTeacher"/>
              </a:rPr>
              <a:t>Achievers’ assembly and certificates</a:t>
            </a:r>
          </a:p>
          <a:p>
            <a:pPr eaLnBrk="1" hangingPunct="1"/>
            <a:r>
              <a:rPr lang="en-GB" altLang="en-US" sz="2800">
                <a:solidFill>
                  <a:schemeClr val="bg1"/>
                </a:solidFill>
                <a:latin typeface="AbcTeacher"/>
              </a:rPr>
              <a:t>Phone calls and chats with parents  </a:t>
            </a:r>
          </a:p>
          <a:p>
            <a:pPr eaLnBrk="1" hangingPunct="1">
              <a:buFontTx/>
              <a:buNone/>
            </a:pPr>
            <a:endParaRPr lang="en-GB" altLang="en-US">
              <a:solidFill>
                <a:schemeClr val="bg1"/>
              </a:solidFill>
              <a:latin typeface="AbcTeacher"/>
            </a:endParaRPr>
          </a:p>
          <a:p>
            <a:pPr eaLnBrk="1" hangingPunct="1">
              <a:buFontTx/>
              <a:buNone/>
            </a:pPr>
            <a:endParaRPr lang="en-GB" altLang="en-US">
              <a:solidFill>
                <a:schemeClr val="bg1"/>
              </a:solidFill>
              <a:latin typeface="AbcTeacher"/>
            </a:endParaRPr>
          </a:p>
        </p:txBody>
      </p:sp>
    </p:spTree>
    <p:extLst>
      <p:ext uri="{BB962C8B-B14F-4D97-AF65-F5344CB8AC3E}">
        <p14:creationId xmlns:p14="http://schemas.microsoft.com/office/powerpoint/2010/main" val="119470047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blackboard">
            <a:extLst>
              <a:ext uri="{FF2B5EF4-FFF2-40B4-BE49-F238E27FC236}">
                <a16:creationId xmlns:a16="http://schemas.microsoft.com/office/drawing/2014/main" id="{3C87ADEA-AD9E-5C96-3ED1-F38FF731A9B5}"/>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3850" y="439738"/>
            <a:ext cx="8496300" cy="5976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Rectangle 2">
            <a:extLst>
              <a:ext uri="{FF2B5EF4-FFF2-40B4-BE49-F238E27FC236}">
                <a16:creationId xmlns:a16="http://schemas.microsoft.com/office/drawing/2014/main" id="{66A7157F-1667-5354-4F13-A0725EB933C0}"/>
              </a:ext>
            </a:extLst>
          </p:cNvPr>
          <p:cNvSpPr>
            <a:spLocks noGrp="1" noChangeArrowheads="1"/>
          </p:cNvSpPr>
          <p:nvPr>
            <p:ph type="title"/>
          </p:nvPr>
        </p:nvSpPr>
        <p:spPr>
          <a:xfrm>
            <a:off x="468313" y="1484313"/>
            <a:ext cx="8229600" cy="711200"/>
          </a:xfrm>
        </p:spPr>
        <p:txBody>
          <a:bodyPr/>
          <a:lstStyle/>
          <a:p>
            <a:pPr eaLnBrk="1" hangingPunct="1"/>
            <a:r>
              <a:rPr lang="en-GB" altLang="en-US" sz="4000" b="1" u="sng">
                <a:solidFill>
                  <a:srgbClr val="CCFFCC"/>
                </a:solidFill>
                <a:latin typeface="AbcTeacher"/>
              </a:rPr>
              <a:t>Curriculum</a:t>
            </a:r>
            <a:br>
              <a:rPr lang="en-GB" altLang="en-US" sz="4000" b="1" u="sng">
                <a:solidFill>
                  <a:srgbClr val="CCFFCC"/>
                </a:solidFill>
                <a:latin typeface="AbcTeacher"/>
              </a:rPr>
            </a:br>
            <a:br>
              <a:rPr lang="en-GB" altLang="en-US" sz="4000" b="1" u="sng">
                <a:solidFill>
                  <a:srgbClr val="CCFFCC"/>
                </a:solidFill>
                <a:latin typeface="AbcTeacher"/>
              </a:rPr>
            </a:br>
            <a:br>
              <a:rPr lang="en-GB" altLang="en-US" sz="4000" b="1" u="sng">
                <a:solidFill>
                  <a:srgbClr val="CCFFCC"/>
                </a:solidFill>
                <a:latin typeface="AbcTeacher"/>
              </a:rPr>
            </a:br>
            <a:endParaRPr lang="en-GB" altLang="en-US" sz="4000" b="1" u="sng">
              <a:solidFill>
                <a:srgbClr val="CCFFCC"/>
              </a:solidFill>
              <a:latin typeface="AbcTeacher"/>
            </a:endParaRPr>
          </a:p>
        </p:txBody>
      </p:sp>
      <p:pic>
        <p:nvPicPr>
          <p:cNvPr id="3" name="Picture 2">
            <a:extLst>
              <a:ext uri="{FF2B5EF4-FFF2-40B4-BE49-F238E27FC236}">
                <a16:creationId xmlns:a16="http://schemas.microsoft.com/office/drawing/2014/main" id="{1B545322-1A5E-871C-E533-D184ED132E36}"/>
              </a:ext>
            </a:extLst>
          </p:cNvPr>
          <p:cNvPicPr>
            <a:picLocks noChangeAspect="1"/>
          </p:cNvPicPr>
          <p:nvPr/>
        </p:nvPicPr>
        <p:blipFill rotWithShape="1">
          <a:blip r:embed="rId3"/>
          <a:srcRect t="1573"/>
          <a:stretch/>
        </p:blipFill>
        <p:spPr>
          <a:xfrm>
            <a:off x="1424151" y="1282264"/>
            <a:ext cx="6295697" cy="4443018"/>
          </a:xfrm>
          <a:prstGeom prst="rect">
            <a:avLst/>
          </a:prstGeom>
        </p:spPr>
      </p:pic>
    </p:spTree>
    <p:extLst>
      <p:ext uri="{BB962C8B-B14F-4D97-AF65-F5344CB8AC3E}">
        <p14:creationId xmlns:p14="http://schemas.microsoft.com/office/powerpoint/2010/main" val="237684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3">
            <a:extLst>
              <a:ext uri="{FF2B5EF4-FFF2-40B4-BE49-F238E27FC236}">
                <a16:creationId xmlns:a16="http://schemas.microsoft.com/office/drawing/2014/main" id="{0B61EDFE-F6B9-469E-9029-515CA45DD28E}"/>
              </a:ext>
            </a:extLst>
          </p:cNvPr>
          <p:cNvSpPr txBox="1">
            <a:spLocks noChangeArrowheads="1"/>
          </p:cNvSpPr>
          <p:nvPr/>
        </p:nvSpPr>
        <p:spPr bwMode="auto">
          <a:xfrm>
            <a:off x="0" y="6042025"/>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300" dirty="0">
                <a:latin typeface="AbcTeacher" pitchFamily="2" charset="0"/>
              </a:rPr>
              <a:t>This is a working document and it is subject to change. </a:t>
            </a:r>
          </a:p>
          <a:p>
            <a:pPr algn="ctr">
              <a:spcBef>
                <a:spcPct val="0"/>
              </a:spcBef>
              <a:buFontTx/>
              <a:buNone/>
            </a:pPr>
            <a:r>
              <a:rPr lang="en-GB" altLang="en-US" sz="2300" dirty="0">
                <a:latin typeface="AbcTeacher" pitchFamily="2" charset="0"/>
              </a:rPr>
              <a:t>Our cleaning routine is not included in this timetable.</a:t>
            </a:r>
          </a:p>
        </p:txBody>
      </p:sp>
      <p:pic>
        <p:nvPicPr>
          <p:cNvPr id="3" name="Picture 2">
            <a:extLst>
              <a:ext uri="{FF2B5EF4-FFF2-40B4-BE49-F238E27FC236}">
                <a16:creationId xmlns:a16="http://schemas.microsoft.com/office/drawing/2014/main" id="{43B1658C-9F1C-C599-2E4B-FCEF3D36F9A6}"/>
              </a:ext>
            </a:extLst>
          </p:cNvPr>
          <p:cNvPicPr>
            <a:picLocks noChangeAspect="1"/>
          </p:cNvPicPr>
          <p:nvPr/>
        </p:nvPicPr>
        <p:blipFill rotWithShape="1">
          <a:blip r:embed="rId2"/>
          <a:srcRect b="86168"/>
          <a:stretch/>
        </p:blipFill>
        <p:spPr>
          <a:xfrm>
            <a:off x="-1" y="15875"/>
            <a:ext cx="9175097" cy="796754"/>
          </a:xfrm>
          <a:prstGeom prst="rect">
            <a:avLst/>
          </a:prstGeom>
        </p:spPr>
      </p:pic>
      <p:pic>
        <p:nvPicPr>
          <p:cNvPr id="4" name="Picture 3">
            <a:extLst>
              <a:ext uri="{FF2B5EF4-FFF2-40B4-BE49-F238E27FC236}">
                <a16:creationId xmlns:a16="http://schemas.microsoft.com/office/drawing/2014/main" id="{BE204DE4-72CD-D05E-E646-5D7D282C9A1C}"/>
              </a:ext>
            </a:extLst>
          </p:cNvPr>
          <p:cNvPicPr>
            <a:picLocks noChangeAspect="1"/>
          </p:cNvPicPr>
          <p:nvPr/>
        </p:nvPicPr>
        <p:blipFill>
          <a:blip r:embed="rId3"/>
          <a:stretch>
            <a:fillRect/>
          </a:stretch>
        </p:blipFill>
        <p:spPr>
          <a:xfrm>
            <a:off x="0" y="812628"/>
            <a:ext cx="9144000" cy="52327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blackboard">
            <a:extLst>
              <a:ext uri="{FF2B5EF4-FFF2-40B4-BE49-F238E27FC236}">
                <a16:creationId xmlns:a16="http://schemas.microsoft.com/office/drawing/2014/main" id="{0744DF28-5188-311D-CC0D-DF3CD38EE372}"/>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3850" y="404813"/>
            <a:ext cx="8496300" cy="5976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7" name="Rectangle 2">
            <a:extLst>
              <a:ext uri="{FF2B5EF4-FFF2-40B4-BE49-F238E27FC236}">
                <a16:creationId xmlns:a16="http://schemas.microsoft.com/office/drawing/2014/main" id="{354983E4-E2F6-8D5C-D728-7B914B6C9C2E}"/>
              </a:ext>
            </a:extLst>
          </p:cNvPr>
          <p:cNvSpPr>
            <a:spLocks noGrp="1" noChangeArrowheads="1"/>
          </p:cNvSpPr>
          <p:nvPr>
            <p:ph type="title"/>
          </p:nvPr>
        </p:nvSpPr>
        <p:spPr>
          <a:xfrm>
            <a:off x="468313" y="1484313"/>
            <a:ext cx="8229600" cy="711200"/>
          </a:xfrm>
        </p:spPr>
        <p:txBody>
          <a:bodyPr/>
          <a:lstStyle/>
          <a:p>
            <a:pPr eaLnBrk="1" hangingPunct="1"/>
            <a:r>
              <a:rPr lang="en-GB" altLang="en-US" sz="4000" b="1" u="sng">
                <a:solidFill>
                  <a:srgbClr val="CCFFCC"/>
                </a:solidFill>
                <a:latin typeface="AbcTeacher"/>
              </a:rPr>
              <a:t>General Reminders</a:t>
            </a:r>
            <a:br>
              <a:rPr lang="en-GB" altLang="en-US" sz="4000" b="1" u="sng">
                <a:solidFill>
                  <a:srgbClr val="CCFFCC"/>
                </a:solidFill>
                <a:latin typeface="AbcTeacher"/>
              </a:rPr>
            </a:br>
            <a:br>
              <a:rPr lang="en-GB" altLang="en-US" sz="4000" b="1" u="sng">
                <a:solidFill>
                  <a:srgbClr val="CCFFCC"/>
                </a:solidFill>
                <a:latin typeface="AbcTeacher"/>
              </a:rPr>
            </a:br>
            <a:br>
              <a:rPr lang="en-GB" altLang="en-US" sz="4000" b="1" u="sng">
                <a:solidFill>
                  <a:srgbClr val="CCFFCC"/>
                </a:solidFill>
                <a:latin typeface="AbcTeacher"/>
              </a:rPr>
            </a:br>
            <a:endParaRPr lang="en-GB" altLang="en-US" sz="4000" b="1" u="sng">
              <a:solidFill>
                <a:srgbClr val="CCFFCC"/>
              </a:solidFill>
              <a:latin typeface="AbcTeacher"/>
            </a:endParaRPr>
          </a:p>
        </p:txBody>
      </p:sp>
      <p:pic>
        <p:nvPicPr>
          <p:cNvPr id="3" name="Picture 2">
            <a:extLst>
              <a:ext uri="{FF2B5EF4-FFF2-40B4-BE49-F238E27FC236}">
                <a16:creationId xmlns:a16="http://schemas.microsoft.com/office/drawing/2014/main" id="{CC082619-F879-46F5-8B94-7BAEBF4ECEB0}"/>
              </a:ext>
            </a:extLst>
          </p:cNvPr>
          <p:cNvPicPr>
            <a:picLocks noChangeAspect="1"/>
          </p:cNvPicPr>
          <p:nvPr/>
        </p:nvPicPr>
        <p:blipFill rotWithShape="1">
          <a:blip r:embed="rId3"/>
          <a:srcRect l="744" t="1214" r="742" b="385"/>
          <a:stretch/>
        </p:blipFill>
        <p:spPr>
          <a:xfrm>
            <a:off x="882871" y="1484313"/>
            <a:ext cx="7388770" cy="4048827"/>
          </a:xfrm>
          <a:prstGeom prst="roundRect">
            <a:avLst/>
          </a:prstGeom>
        </p:spPr>
      </p:pic>
    </p:spTree>
    <p:extLst>
      <p:ext uri="{BB962C8B-B14F-4D97-AF65-F5344CB8AC3E}">
        <p14:creationId xmlns:p14="http://schemas.microsoft.com/office/powerpoint/2010/main" val="1734069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blackboard">
            <a:extLst>
              <a:ext uri="{FF2B5EF4-FFF2-40B4-BE49-F238E27FC236}">
                <a16:creationId xmlns:a16="http://schemas.microsoft.com/office/drawing/2014/main" id="{002C38BB-B968-ABC9-9886-D3130951E7A1}"/>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3850" y="404813"/>
            <a:ext cx="8496300" cy="5976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9" name="Rectangle 2">
            <a:extLst>
              <a:ext uri="{FF2B5EF4-FFF2-40B4-BE49-F238E27FC236}">
                <a16:creationId xmlns:a16="http://schemas.microsoft.com/office/drawing/2014/main" id="{38DF322B-6F31-1AFE-867D-CD8B20535910}"/>
              </a:ext>
            </a:extLst>
          </p:cNvPr>
          <p:cNvSpPr>
            <a:spLocks noGrp="1" noChangeArrowheads="1"/>
          </p:cNvSpPr>
          <p:nvPr>
            <p:ph type="title"/>
          </p:nvPr>
        </p:nvSpPr>
        <p:spPr>
          <a:xfrm>
            <a:off x="468313" y="1484313"/>
            <a:ext cx="8229600" cy="711200"/>
          </a:xfrm>
        </p:spPr>
        <p:txBody>
          <a:bodyPr/>
          <a:lstStyle/>
          <a:p>
            <a:pPr eaLnBrk="1" hangingPunct="1"/>
            <a:r>
              <a:rPr lang="en-GB" altLang="en-US" sz="4000" b="1" u="sng">
                <a:solidFill>
                  <a:srgbClr val="CCFFCC"/>
                </a:solidFill>
                <a:latin typeface="AbcTeacher"/>
              </a:rPr>
              <a:t>General Reminders</a:t>
            </a:r>
            <a:br>
              <a:rPr lang="en-GB" altLang="en-US" sz="4000" b="1" u="sng">
                <a:solidFill>
                  <a:srgbClr val="CCFFCC"/>
                </a:solidFill>
                <a:latin typeface="AbcTeacher"/>
              </a:rPr>
            </a:br>
            <a:br>
              <a:rPr lang="en-GB" altLang="en-US" sz="4000" b="1" u="sng">
                <a:solidFill>
                  <a:srgbClr val="CCFFCC"/>
                </a:solidFill>
                <a:latin typeface="AbcTeacher"/>
              </a:rPr>
            </a:br>
            <a:br>
              <a:rPr lang="en-GB" altLang="en-US" sz="4000" b="1" u="sng">
                <a:solidFill>
                  <a:srgbClr val="CCFFCC"/>
                </a:solidFill>
                <a:latin typeface="AbcTeacher"/>
              </a:rPr>
            </a:br>
            <a:endParaRPr lang="en-GB" altLang="en-US" sz="4000" b="1" u="sng">
              <a:solidFill>
                <a:srgbClr val="CCFFCC"/>
              </a:solidFill>
              <a:latin typeface="AbcTeacher"/>
            </a:endParaRPr>
          </a:p>
        </p:txBody>
      </p:sp>
      <p:sp>
        <p:nvSpPr>
          <p:cNvPr id="12292" name="Text Box 6">
            <a:extLst>
              <a:ext uri="{FF2B5EF4-FFF2-40B4-BE49-F238E27FC236}">
                <a16:creationId xmlns:a16="http://schemas.microsoft.com/office/drawing/2014/main" id="{E39C56AD-2CE1-82AE-82D1-1535827F4799}"/>
              </a:ext>
            </a:extLst>
          </p:cNvPr>
          <p:cNvSpPr txBox="1">
            <a:spLocks noChangeArrowheads="1"/>
          </p:cNvSpPr>
          <p:nvPr/>
        </p:nvSpPr>
        <p:spPr bwMode="auto">
          <a:xfrm>
            <a:off x="684213" y="1484313"/>
            <a:ext cx="7775575" cy="4832350"/>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50000"/>
              </a:spcBef>
              <a:defRPr/>
            </a:pPr>
            <a:r>
              <a:rPr lang="en-GB" altLang="en-US" sz="2800" b="1" u="none" dirty="0">
                <a:solidFill>
                  <a:schemeClr val="bg1"/>
                </a:solidFill>
                <a:latin typeface="AbcTeacher" pitchFamily="2" charset="0"/>
              </a:rPr>
              <a:t>Ensure your child has correct Uniform and PE kit </a:t>
            </a:r>
          </a:p>
          <a:p>
            <a:pPr marL="457200" indent="-457200" eaLnBrk="1" hangingPunct="1">
              <a:spcBef>
                <a:spcPct val="50000"/>
              </a:spcBef>
              <a:defRPr/>
            </a:pPr>
            <a:r>
              <a:rPr lang="en-GB" altLang="en-US" sz="2800" b="1" u="none" dirty="0">
                <a:solidFill>
                  <a:schemeClr val="bg1"/>
                </a:solidFill>
                <a:latin typeface="AbcTeacher" pitchFamily="2" charset="0"/>
              </a:rPr>
              <a:t>(PE is on a Monday and Friday afternoon) </a:t>
            </a:r>
          </a:p>
          <a:p>
            <a:pPr marL="457200" indent="-457200" eaLnBrk="1" hangingPunct="1">
              <a:spcBef>
                <a:spcPct val="50000"/>
              </a:spcBef>
              <a:defRPr/>
            </a:pPr>
            <a:r>
              <a:rPr lang="en-GB" altLang="en-US" sz="2800" b="1" u="none" dirty="0">
                <a:solidFill>
                  <a:schemeClr val="bg1"/>
                </a:solidFill>
                <a:latin typeface="AbcTeacher" pitchFamily="2" charset="0"/>
              </a:rPr>
              <a:t>(Uniform guidance are on school website)</a:t>
            </a:r>
            <a:endParaRPr lang="en-GB" altLang="en-US" b="1" u="none" dirty="0">
              <a:solidFill>
                <a:schemeClr val="bg1"/>
              </a:solidFill>
              <a:latin typeface="AbcTeacher" pitchFamily="2" charset="0"/>
            </a:endParaRPr>
          </a:p>
          <a:p>
            <a:pPr marL="457200" indent="-457200" eaLnBrk="1" hangingPunct="1">
              <a:spcBef>
                <a:spcPct val="50000"/>
              </a:spcBef>
              <a:defRPr/>
            </a:pPr>
            <a:r>
              <a:rPr lang="en-GB" altLang="en-US" sz="2800" b="1" u="none" dirty="0">
                <a:solidFill>
                  <a:schemeClr val="bg1"/>
                </a:solidFill>
                <a:latin typeface="AbcTeacher" pitchFamily="2" charset="0"/>
              </a:rPr>
              <a:t>Names in all clothes and belongings</a:t>
            </a:r>
          </a:p>
          <a:p>
            <a:pPr marL="457200" indent="-457200" eaLnBrk="1" hangingPunct="1">
              <a:spcBef>
                <a:spcPct val="50000"/>
              </a:spcBef>
              <a:defRPr/>
            </a:pPr>
            <a:r>
              <a:rPr lang="en-GB" altLang="en-US" sz="2800" b="1" u="none" dirty="0">
                <a:solidFill>
                  <a:schemeClr val="bg1"/>
                </a:solidFill>
                <a:latin typeface="AbcTeacher" pitchFamily="2" charset="0"/>
              </a:rPr>
              <a:t>No personal pencil cases and toys</a:t>
            </a:r>
          </a:p>
          <a:p>
            <a:pPr marL="457200" indent="-457200" eaLnBrk="1" hangingPunct="1">
              <a:spcBef>
                <a:spcPct val="50000"/>
              </a:spcBef>
              <a:defRPr/>
            </a:pPr>
            <a:r>
              <a:rPr lang="en-GB" altLang="en-US" sz="2800" b="1" u="none" dirty="0">
                <a:solidFill>
                  <a:schemeClr val="bg1"/>
                </a:solidFill>
                <a:latin typeface="AbcTeacher" pitchFamily="2" charset="0"/>
              </a:rPr>
              <a:t>Medical needs up to date – please ask me for a form if you need one.</a:t>
            </a:r>
          </a:p>
          <a:p>
            <a:pPr eaLnBrk="1" hangingPunct="1">
              <a:spcBef>
                <a:spcPct val="50000"/>
              </a:spcBef>
              <a:buFontTx/>
              <a:buNone/>
              <a:defRPr/>
            </a:pPr>
            <a:endParaRPr lang="en-GB" altLang="en-US" sz="2800" b="1" u="none" dirty="0">
              <a:solidFill>
                <a:schemeClr val="bg1"/>
              </a:solidFill>
              <a:latin typeface="AbcTeacher" pitchFamily="2" charset="0"/>
            </a:endParaRPr>
          </a:p>
        </p:txBody>
      </p:sp>
    </p:spTree>
    <p:extLst>
      <p:ext uri="{BB962C8B-B14F-4D97-AF65-F5344CB8AC3E}">
        <p14:creationId xmlns:p14="http://schemas.microsoft.com/office/powerpoint/2010/main" val="3817313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86BA396-751C-5268-D933-24E97EB6DC40}"/>
              </a:ext>
            </a:extLst>
          </p:cNvPr>
          <p:cNvSpPr>
            <a:spLocks noGrp="1" noChangeArrowheads="1"/>
          </p:cNvSpPr>
          <p:nvPr>
            <p:ph type="title"/>
          </p:nvPr>
        </p:nvSpPr>
        <p:spPr/>
        <p:txBody>
          <a:bodyPr/>
          <a:lstStyle/>
          <a:p>
            <a:pPr eaLnBrk="1" hangingPunct="1"/>
            <a:endParaRPr lang="en-US" altLang="en-US"/>
          </a:p>
        </p:txBody>
      </p:sp>
      <p:pic>
        <p:nvPicPr>
          <p:cNvPr id="32771" name="Picture 4" descr="blackboard">
            <a:extLst>
              <a:ext uri="{FF2B5EF4-FFF2-40B4-BE49-F238E27FC236}">
                <a16:creationId xmlns:a16="http://schemas.microsoft.com/office/drawing/2014/main" id="{20D4CE39-8535-1411-340E-5BD0C7892361}"/>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3850" y="404813"/>
            <a:ext cx="8496300" cy="5976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2" name="Text Box 5">
            <a:extLst>
              <a:ext uri="{FF2B5EF4-FFF2-40B4-BE49-F238E27FC236}">
                <a16:creationId xmlns:a16="http://schemas.microsoft.com/office/drawing/2014/main" id="{E7A3BF1C-6FA4-327A-0F5A-1CBF7259FF74}"/>
              </a:ext>
            </a:extLst>
          </p:cNvPr>
          <p:cNvSpPr txBox="1">
            <a:spLocks noChangeArrowheads="1"/>
          </p:cNvSpPr>
          <p:nvPr/>
        </p:nvSpPr>
        <p:spPr bwMode="auto">
          <a:xfrm>
            <a:off x="755650" y="1916113"/>
            <a:ext cx="76327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3600" b="1">
                <a:solidFill>
                  <a:srgbClr val="CCFFCC"/>
                </a:solidFill>
                <a:latin typeface="AbcTeacher"/>
              </a:rPr>
              <a:t>Thank you for your support!</a:t>
            </a:r>
          </a:p>
          <a:p>
            <a:pPr algn="ctr" eaLnBrk="1" hangingPunct="1">
              <a:spcBef>
                <a:spcPct val="50000"/>
              </a:spcBef>
              <a:buFontTx/>
              <a:buNone/>
            </a:pPr>
            <a:r>
              <a:rPr lang="en-GB" altLang="en-US" sz="5400" b="1">
                <a:solidFill>
                  <a:srgbClr val="CCFFCC"/>
                </a:solidFill>
                <a:latin typeface="AbcTeacher"/>
              </a:rPr>
              <a:t>Any questions?</a:t>
            </a:r>
          </a:p>
          <a:p>
            <a:pPr algn="ctr" eaLnBrk="1" hangingPunct="1">
              <a:spcBef>
                <a:spcPct val="50000"/>
              </a:spcBef>
              <a:buFontTx/>
              <a:buNone/>
            </a:pPr>
            <a:r>
              <a:rPr lang="en-GB" altLang="en-US" sz="5400" b="1">
                <a:solidFill>
                  <a:srgbClr val="CCFFCC"/>
                </a:solidFill>
                <a:latin typeface="AbcTeacher"/>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blackboard">
            <a:extLst>
              <a:ext uri="{FF2B5EF4-FFF2-40B4-BE49-F238E27FC236}">
                <a16:creationId xmlns:a16="http://schemas.microsoft.com/office/drawing/2014/main" id="{AE384E22-348C-42D1-A457-F3203C55D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49630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E9464E3C-CCD4-463D-8079-089988F839B3}"/>
              </a:ext>
            </a:extLst>
          </p:cNvPr>
          <p:cNvSpPr>
            <a:spLocks noGrp="1" noChangeArrowheads="1"/>
          </p:cNvSpPr>
          <p:nvPr>
            <p:ph type="title"/>
          </p:nvPr>
        </p:nvSpPr>
        <p:spPr>
          <a:xfrm>
            <a:off x="457200" y="266700"/>
            <a:ext cx="8229600" cy="1143000"/>
          </a:xfrm>
        </p:spPr>
        <p:txBody>
          <a:bodyPr/>
          <a:lstStyle/>
          <a:p>
            <a:pPr eaLnBrk="1" hangingPunct="1"/>
            <a:r>
              <a:rPr lang="en-GB" altLang="en-US" b="1" u="sng">
                <a:solidFill>
                  <a:srgbClr val="CCFFCC"/>
                </a:solidFill>
                <a:latin typeface="AbcTeacher" pitchFamily="2" charset="0"/>
              </a:rPr>
              <a:t>Lunches, Snacks and Water</a:t>
            </a:r>
          </a:p>
        </p:txBody>
      </p:sp>
      <p:sp>
        <p:nvSpPr>
          <p:cNvPr id="4100" name="Rectangle 3">
            <a:extLst>
              <a:ext uri="{FF2B5EF4-FFF2-40B4-BE49-F238E27FC236}">
                <a16:creationId xmlns:a16="http://schemas.microsoft.com/office/drawing/2014/main" id="{2696387A-E04B-439F-AB1D-84616A9FCF7B}"/>
              </a:ext>
            </a:extLst>
          </p:cNvPr>
          <p:cNvSpPr>
            <a:spLocks noGrp="1" noChangeArrowheads="1"/>
          </p:cNvSpPr>
          <p:nvPr>
            <p:ph type="body" idx="1"/>
          </p:nvPr>
        </p:nvSpPr>
        <p:spPr>
          <a:xfrm>
            <a:off x="457200" y="1268760"/>
            <a:ext cx="8362950" cy="4932343"/>
          </a:xfrm>
        </p:spPr>
        <p:txBody>
          <a:bodyPr/>
          <a:lstStyle/>
          <a:p>
            <a:pPr marL="261938" indent="-261938" eaLnBrk="1" hangingPunct="1">
              <a:defRPr/>
            </a:pPr>
            <a:r>
              <a:rPr lang="en-GB" altLang="en-US" sz="3000" dirty="0">
                <a:solidFill>
                  <a:schemeClr val="bg1"/>
                </a:solidFill>
                <a:latin typeface="AbcTeacher" pitchFamily="2" charset="0"/>
              </a:rPr>
              <a:t>   </a:t>
            </a:r>
            <a:r>
              <a:rPr lang="en-GB" altLang="en-US" sz="2800" dirty="0">
                <a:solidFill>
                  <a:schemeClr val="bg1"/>
                </a:solidFill>
                <a:latin typeface="AbcTeacher" pitchFamily="2" charset="0"/>
              </a:rPr>
              <a:t>Children can choose from the School Lunch Menu or</a:t>
            </a:r>
          </a:p>
          <a:p>
            <a:pPr marL="261938" indent="-261938" eaLnBrk="1" hangingPunct="1">
              <a:buFontTx/>
              <a:buNone/>
              <a:defRPr/>
            </a:pPr>
            <a:r>
              <a:rPr lang="en-GB" altLang="en-US" sz="2800" dirty="0">
                <a:solidFill>
                  <a:schemeClr val="bg1"/>
                </a:solidFill>
                <a:latin typeface="AbcTeacher" pitchFamily="2" charset="0"/>
              </a:rPr>
              <a:t>       bring a Homemade Healthy Packed Lunch.</a:t>
            </a:r>
          </a:p>
          <a:p>
            <a:pPr marL="549275" indent="-549275" eaLnBrk="1" hangingPunct="1">
              <a:defRPr/>
            </a:pPr>
            <a:r>
              <a:rPr lang="en-GB" altLang="en-US" sz="2800" b="1" u="sng" dirty="0">
                <a:solidFill>
                  <a:srgbClr val="FF99FF"/>
                </a:solidFill>
                <a:latin typeface="AbcTeacher" pitchFamily="2" charset="0"/>
              </a:rPr>
              <a:t>Lunch time arrangement: Eat lunch first (about 30 minutes), play when they have finished.</a:t>
            </a:r>
          </a:p>
          <a:p>
            <a:pPr marL="261938" indent="-261938" eaLnBrk="1" hangingPunct="1">
              <a:defRPr/>
            </a:pPr>
            <a:endParaRPr lang="en-GB" altLang="en-US" sz="600" dirty="0">
              <a:solidFill>
                <a:schemeClr val="bg1"/>
              </a:solidFill>
              <a:latin typeface="AbcTeacher" pitchFamily="2" charset="0"/>
            </a:endParaRPr>
          </a:p>
          <a:p>
            <a:pPr marL="261938" indent="-261938" eaLnBrk="1" hangingPunct="1">
              <a:defRPr/>
            </a:pPr>
            <a:r>
              <a:rPr lang="en-GB" altLang="en-US" sz="2800" dirty="0">
                <a:solidFill>
                  <a:schemeClr val="bg1"/>
                </a:solidFill>
                <a:latin typeface="AbcTeacher" pitchFamily="2" charset="0"/>
              </a:rPr>
              <a:t>   Free fruit is provided for KS1. Cool milk can be ordered in advance with the office.</a:t>
            </a:r>
          </a:p>
          <a:p>
            <a:pPr marL="261938" indent="-261938" eaLnBrk="1" hangingPunct="1">
              <a:defRPr/>
            </a:pPr>
            <a:r>
              <a:rPr lang="en-GB" altLang="en-US" sz="2800" dirty="0">
                <a:solidFill>
                  <a:schemeClr val="bg1"/>
                </a:solidFill>
                <a:latin typeface="AbcTeacher" pitchFamily="2" charset="0"/>
              </a:rPr>
              <a:t>   Healthy tuck can be brought in, from home, as a snack for break times. (NO NUTS)    </a:t>
            </a:r>
            <a:endParaRPr lang="en-GB" altLang="en-US" sz="600" dirty="0">
              <a:solidFill>
                <a:schemeClr val="bg1"/>
              </a:solidFill>
              <a:latin typeface="AbcTeacher" pitchFamily="2" charset="0"/>
            </a:endParaRPr>
          </a:p>
          <a:p>
            <a:pPr eaLnBrk="1" hangingPunct="1">
              <a:defRPr/>
            </a:pPr>
            <a:r>
              <a:rPr lang="en-GB" altLang="en-US" sz="2800" dirty="0">
                <a:solidFill>
                  <a:schemeClr val="bg1"/>
                </a:solidFill>
                <a:latin typeface="AbcTeacher" pitchFamily="2" charset="0"/>
              </a:rPr>
              <a:t>   Children need to bring in their water bottle everyday.  </a:t>
            </a:r>
          </a:p>
          <a:p>
            <a:pPr eaLnBrk="1" hangingPunct="1">
              <a:buFontTx/>
              <a:buNone/>
              <a:defRPr/>
            </a:pPr>
            <a:endParaRPr lang="en-GB" altLang="en-US" sz="3000" dirty="0">
              <a:solidFill>
                <a:schemeClr val="bg1"/>
              </a:solidFill>
              <a:latin typeface="AbcTeacher" pitchFamily="2" charset="0"/>
            </a:endParaRPr>
          </a:p>
          <a:p>
            <a:pPr eaLnBrk="1" hangingPunct="1">
              <a:buFontTx/>
              <a:buNone/>
              <a:defRPr/>
            </a:pPr>
            <a:r>
              <a:rPr lang="en-GB" altLang="en-US" sz="3000" dirty="0">
                <a:solidFill>
                  <a:schemeClr val="bg1"/>
                </a:solidFill>
                <a:latin typeface="AbcTeacher" pitchFamily="2"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blackboard">
            <a:extLst>
              <a:ext uri="{FF2B5EF4-FFF2-40B4-BE49-F238E27FC236}">
                <a16:creationId xmlns:a16="http://schemas.microsoft.com/office/drawing/2014/main" id="{1F26E3E7-090A-4B8F-8900-3DC46068F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497888"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a:extLst>
              <a:ext uri="{FF2B5EF4-FFF2-40B4-BE49-F238E27FC236}">
                <a16:creationId xmlns:a16="http://schemas.microsoft.com/office/drawing/2014/main" id="{80776A7E-93F6-4603-B94B-D6677DCFAE43}"/>
              </a:ext>
            </a:extLst>
          </p:cNvPr>
          <p:cNvSpPr>
            <a:spLocks noGrp="1" noChangeArrowheads="1"/>
          </p:cNvSpPr>
          <p:nvPr>
            <p:ph type="title"/>
          </p:nvPr>
        </p:nvSpPr>
        <p:spPr>
          <a:xfrm>
            <a:off x="468313" y="427038"/>
            <a:ext cx="8229600" cy="985837"/>
          </a:xfrm>
        </p:spPr>
        <p:txBody>
          <a:bodyPr/>
          <a:lstStyle/>
          <a:p>
            <a:pPr eaLnBrk="1" hangingPunct="1"/>
            <a:r>
              <a:rPr lang="en-GB" altLang="en-US" b="1" u="sng">
                <a:solidFill>
                  <a:srgbClr val="CCFFCC"/>
                </a:solidFill>
                <a:latin typeface="AbcTeacher" pitchFamily="2" charset="0"/>
              </a:rPr>
              <a:t>Homework</a:t>
            </a:r>
          </a:p>
        </p:txBody>
      </p:sp>
      <p:sp>
        <p:nvSpPr>
          <p:cNvPr id="4100" name="Rectangle 3">
            <a:extLst>
              <a:ext uri="{FF2B5EF4-FFF2-40B4-BE49-F238E27FC236}">
                <a16:creationId xmlns:a16="http://schemas.microsoft.com/office/drawing/2014/main" id="{E87B242A-3650-41CA-AEFD-48EA7ABA9225}"/>
              </a:ext>
            </a:extLst>
          </p:cNvPr>
          <p:cNvSpPr>
            <a:spLocks noGrp="1" noChangeArrowheads="1"/>
          </p:cNvSpPr>
          <p:nvPr>
            <p:ph type="body" idx="1"/>
          </p:nvPr>
        </p:nvSpPr>
        <p:spPr>
          <a:xfrm>
            <a:off x="468313" y="1350704"/>
            <a:ext cx="8496300" cy="5018087"/>
          </a:xfrm>
        </p:spPr>
        <p:txBody>
          <a:bodyPr/>
          <a:lstStyle/>
          <a:p>
            <a:pPr eaLnBrk="1" hangingPunct="1">
              <a:buFontTx/>
              <a:buNone/>
              <a:defRPr/>
            </a:pPr>
            <a:r>
              <a:rPr lang="en-GB" altLang="en-US" sz="2800" dirty="0">
                <a:solidFill>
                  <a:schemeClr val="bg1"/>
                </a:solidFill>
                <a:latin typeface="AbcTeacher" pitchFamily="2" charset="0"/>
              </a:rPr>
              <a:t>Reading </a:t>
            </a:r>
            <a:r>
              <a:rPr lang="en-GB" altLang="en-US" sz="2800" b="1" dirty="0">
                <a:solidFill>
                  <a:schemeClr val="bg1"/>
                </a:solidFill>
                <a:latin typeface="AbcTeacher" pitchFamily="2" charset="0"/>
              </a:rPr>
              <a:t>(daily) </a:t>
            </a:r>
            <a:r>
              <a:rPr lang="en-GB" altLang="en-US" sz="2800" dirty="0">
                <a:solidFill>
                  <a:schemeClr val="bg1"/>
                </a:solidFill>
                <a:latin typeface="AbcTeacher" pitchFamily="2" charset="0"/>
              </a:rPr>
              <a:t>– practice both fluency and comprehension</a:t>
            </a:r>
            <a:r>
              <a:rPr lang="en-GB" altLang="en-US" sz="2800" b="1" dirty="0">
                <a:solidFill>
                  <a:schemeClr val="bg1"/>
                </a:solidFill>
                <a:latin typeface="AbcTeacher" pitchFamily="2" charset="0"/>
              </a:rPr>
              <a:t> </a:t>
            </a:r>
          </a:p>
          <a:p>
            <a:pPr eaLnBrk="1" hangingPunct="1">
              <a:buFontTx/>
              <a:buNone/>
              <a:defRPr/>
            </a:pPr>
            <a:endParaRPr lang="en-GB" altLang="en-US" sz="400" dirty="0">
              <a:solidFill>
                <a:schemeClr val="bg1"/>
              </a:solidFill>
              <a:latin typeface="AbcTeacher" pitchFamily="2" charset="0"/>
            </a:endParaRPr>
          </a:p>
          <a:p>
            <a:pPr eaLnBrk="1" hangingPunct="1">
              <a:buFontTx/>
              <a:buNone/>
              <a:defRPr/>
            </a:pPr>
            <a:r>
              <a:rPr lang="en-GB" altLang="en-US" sz="2800" dirty="0">
                <a:solidFill>
                  <a:schemeClr val="bg1"/>
                </a:solidFill>
                <a:latin typeface="AbcTeacher" pitchFamily="2" charset="0"/>
              </a:rPr>
              <a:t>Maths (weekly) on a Friday and due in the following Friday. Work either set on Google classroom or given directly to your child. Your child’s login ‘magic square’ is on the back of their reading record. </a:t>
            </a:r>
          </a:p>
          <a:p>
            <a:pPr eaLnBrk="1" hangingPunct="1">
              <a:buFontTx/>
              <a:buNone/>
              <a:defRPr/>
            </a:pPr>
            <a:r>
              <a:rPr lang="en-GB" altLang="en-US" sz="2800" dirty="0">
                <a:solidFill>
                  <a:schemeClr val="bg1"/>
                </a:solidFill>
                <a:latin typeface="AbcTeacher" pitchFamily="2" charset="0"/>
              </a:rPr>
              <a:t>Spelling homework: More on this in a bit. </a:t>
            </a:r>
          </a:p>
          <a:p>
            <a:pPr eaLnBrk="1" hangingPunct="1">
              <a:buFontTx/>
              <a:buNone/>
              <a:defRPr/>
            </a:pPr>
            <a:endParaRPr lang="en-GB" altLang="en-US" sz="600" dirty="0">
              <a:solidFill>
                <a:schemeClr val="bg1"/>
              </a:solidFill>
              <a:latin typeface="AbcTeacher" pitchFamily="2" charset="0"/>
            </a:endParaRPr>
          </a:p>
          <a:p>
            <a:pPr eaLnBrk="1" hangingPunct="1">
              <a:buFontTx/>
              <a:buNone/>
              <a:defRPr/>
            </a:pPr>
            <a:r>
              <a:rPr lang="en-GB" altLang="en-US" sz="2800" dirty="0">
                <a:solidFill>
                  <a:schemeClr val="bg1"/>
                </a:solidFill>
                <a:latin typeface="AbcTeacher" pitchFamily="2" charset="0"/>
              </a:rPr>
              <a:t>Additional homework may occasionally be set</a:t>
            </a:r>
          </a:p>
          <a:p>
            <a:pPr eaLnBrk="1" hangingPunct="1">
              <a:buFontTx/>
              <a:buNone/>
              <a:defRPr/>
            </a:pPr>
            <a:r>
              <a:rPr lang="en-GB" altLang="en-US" sz="2800" dirty="0">
                <a:solidFill>
                  <a:schemeClr val="bg1"/>
                </a:solidFill>
                <a:latin typeface="AbcTeacher" pitchFamily="2" charset="0"/>
              </a:rPr>
              <a:t>if children need further practice with a particular</a:t>
            </a:r>
          </a:p>
          <a:p>
            <a:pPr eaLnBrk="1" hangingPunct="1">
              <a:buFontTx/>
              <a:buNone/>
              <a:defRPr/>
            </a:pPr>
            <a:r>
              <a:rPr lang="en-GB" altLang="en-US" sz="2800" dirty="0">
                <a:solidFill>
                  <a:schemeClr val="bg1"/>
                </a:solidFill>
                <a:latin typeface="AbcTeacher" pitchFamily="2" charset="0"/>
              </a:rPr>
              <a:t>skills or work in class.</a:t>
            </a:r>
          </a:p>
          <a:p>
            <a:pPr eaLnBrk="1" hangingPunct="1">
              <a:buFontTx/>
              <a:buNone/>
              <a:defRPr/>
            </a:pPr>
            <a:endParaRPr lang="en-GB" altLang="en-US" dirty="0">
              <a:solidFill>
                <a:schemeClr val="bg1"/>
              </a:solidFill>
              <a:latin typeface="AbcTeacher" pitchFamily="2" charset="0"/>
            </a:endParaRPr>
          </a:p>
          <a:p>
            <a:pPr eaLnBrk="1" hangingPunct="1">
              <a:buFontTx/>
              <a:buNone/>
              <a:defRPr/>
            </a:pPr>
            <a:r>
              <a:rPr lang="en-GB" altLang="en-US" dirty="0">
                <a:solidFill>
                  <a:schemeClr val="bg1"/>
                </a:solidFill>
                <a:latin typeface="AbcTeacher" pitchFamily="2"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blackboard">
            <a:extLst>
              <a:ext uri="{FF2B5EF4-FFF2-40B4-BE49-F238E27FC236}">
                <a16:creationId xmlns:a16="http://schemas.microsoft.com/office/drawing/2014/main" id="{D81F31EA-F16A-3758-883F-CB12514A2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04813"/>
            <a:ext cx="8353425"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a:extLst>
              <a:ext uri="{FF2B5EF4-FFF2-40B4-BE49-F238E27FC236}">
                <a16:creationId xmlns:a16="http://schemas.microsoft.com/office/drawing/2014/main" id="{3B3AAA92-D79C-E71D-420B-CFFD1D223CD1}"/>
              </a:ext>
            </a:extLst>
          </p:cNvPr>
          <p:cNvSpPr>
            <a:spLocks noGrp="1" noChangeArrowheads="1"/>
          </p:cNvSpPr>
          <p:nvPr>
            <p:ph type="title"/>
          </p:nvPr>
        </p:nvSpPr>
        <p:spPr>
          <a:xfrm>
            <a:off x="468313" y="404813"/>
            <a:ext cx="8229600" cy="792162"/>
          </a:xfrm>
        </p:spPr>
        <p:txBody>
          <a:bodyPr/>
          <a:lstStyle/>
          <a:p>
            <a:pPr eaLnBrk="1" hangingPunct="1"/>
            <a:r>
              <a:rPr lang="en-GB" altLang="en-US" b="1" u="sng" dirty="0">
                <a:solidFill>
                  <a:srgbClr val="CCFFCC"/>
                </a:solidFill>
                <a:latin typeface="AbcTeacher"/>
              </a:rPr>
              <a:t>Reading at school</a:t>
            </a:r>
          </a:p>
        </p:txBody>
      </p:sp>
      <p:sp>
        <p:nvSpPr>
          <p:cNvPr id="7172" name="Rectangle 3">
            <a:extLst>
              <a:ext uri="{FF2B5EF4-FFF2-40B4-BE49-F238E27FC236}">
                <a16:creationId xmlns:a16="http://schemas.microsoft.com/office/drawing/2014/main" id="{904BD7C1-20B1-A109-F92D-0EE4F9AE281D}"/>
              </a:ext>
            </a:extLst>
          </p:cNvPr>
          <p:cNvSpPr>
            <a:spLocks noGrp="1" noChangeArrowheads="1"/>
          </p:cNvSpPr>
          <p:nvPr>
            <p:ph type="body" idx="1"/>
          </p:nvPr>
        </p:nvSpPr>
        <p:spPr>
          <a:xfrm>
            <a:off x="581025" y="1185863"/>
            <a:ext cx="8240713" cy="5227637"/>
          </a:xfrm>
        </p:spPr>
        <p:txBody>
          <a:bodyPr/>
          <a:lstStyle/>
          <a:p>
            <a:pPr>
              <a:defRPr/>
            </a:pPr>
            <a:r>
              <a:rPr lang="en-GB" sz="2800" dirty="0">
                <a:solidFill>
                  <a:schemeClr val="bg1">
                    <a:lumMod val="50000"/>
                  </a:schemeClr>
                </a:solidFill>
              </a:rPr>
              <a:t>Phonics: R.W.I programme</a:t>
            </a:r>
          </a:p>
          <a:p>
            <a:pPr>
              <a:defRPr/>
            </a:pPr>
            <a:r>
              <a:rPr lang="en-GB" sz="2800" dirty="0">
                <a:solidFill>
                  <a:schemeClr val="bg1">
                    <a:lumMod val="50000"/>
                  </a:schemeClr>
                </a:solidFill>
              </a:rPr>
              <a:t>High quality texts used in English lessons and across the curriculum</a:t>
            </a:r>
          </a:p>
          <a:p>
            <a:pPr>
              <a:defRPr/>
            </a:pPr>
            <a:r>
              <a:rPr lang="en-GB" sz="2800" dirty="0">
                <a:solidFill>
                  <a:schemeClr val="bg1">
                    <a:lumMod val="50000"/>
                  </a:schemeClr>
                </a:solidFill>
              </a:rPr>
              <a:t>Accelerated Reader (after graduated from RWI) </a:t>
            </a:r>
          </a:p>
          <a:p>
            <a:pPr>
              <a:defRPr/>
            </a:pPr>
            <a:r>
              <a:rPr lang="en-GB" sz="2800" dirty="0">
                <a:solidFill>
                  <a:schemeClr val="bg1">
                    <a:lumMod val="50000"/>
                  </a:schemeClr>
                </a:solidFill>
              </a:rPr>
              <a:t>ERIC  X 2 weekly</a:t>
            </a:r>
          </a:p>
          <a:p>
            <a:pPr>
              <a:defRPr/>
            </a:pPr>
            <a:r>
              <a:rPr lang="en-GB" sz="2800" dirty="0">
                <a:solidFill>
                  <a:schemeClr val="bg1">
                    <a:lumMod val="50000"/>
                  </a:schemeClr>
                </a:solidFill>
              </a:rPr>
              <a:t>1:1 reading with an adult when possible </a:t>
            </a:r>
          </a:p>
          <a:p>
            <a:pPr>
              <a:defRPr/>
            </a:pPr>
            <a:r>
              <a:rPr lang="en-GB" sz="2800" dirty="0">
                <a:solidFill>
                  <a:schemeClr val="bg1">
                    <a:lumMod val="50000"/>
                  </a:schemeClr>
                </a:solidFill>
              </a:rPr>
              <a:t>Phonics interventions</a:t>
            </a:r>
          </a:p>
          <a:p>
            <a:pPr>
              <a:defRPr/>
            </a:pPr>
            <a:r>
              <a:rPr lang="en-GB" sz="2800" dirty="0">
                <a:solidFill>
                  <a:schemeClr val="bg1">
                    <a:lumMod val="50000"/>
                  </a:schemeClr>
                </a:solidFill>
              </a:rPr>
              <a:t>Class novel</a:t>
            </a:r>
          </a:p>
          <a:p>
            <a:pPr>
              <a:defRPr/>
            </a:pPr>
            <a:endParaRPr lang="en-GB" sz="2800" u="sng" dirty="0">
              <a:solidFill>
                <a:schemeClr val="bg1">
                  <a:lumMod val="50000"/>
                </a:schemeClr>
              </a:solidFill>
            </a:endParaRPr>
          </a:p>
          <a:p>
            <a:pPr eaLnBrk="1" hangingPunct="1">
              <a:lnSpc>
                <a:spcPct val="90000"/>
              </a:lnSpc>
              <a:buFontTx/>
              <a:buNone/>
              <a:defRPr/>
            </a:pPr>
            <a:endParaRPr lang="en-GB" altLang="en-US" dirty="0">
              <a:solidFill>
                <a:schemeClr val="bg1"/>
              </a:solidFill>
              <a:latin typeface="AbcTeacher"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blackboard">
            <a:extLst>
              <a:ext uri="{FF2B5EF4-FFF2-40B4-BE49-F238E27FC236}">
                <a16:creationId xmlns:a16="http://schemas.microsoft.com/office/drawing/2014/main" id="{3E51A4E9-9AAA-47CD-A348-9750C597A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04813"/>
            <a:ext cx="8353425"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2D0373F5-D5F5-4C4C-A346-D75CD1664AA0}"/>
              </a:ext>
            </a:extLst>
          </p:cNvPr>
          <p:cNvSpPr>
            <a:spLocks noGrp="1" noChangeArrowheads="1"/>
          </p:cNvSpPr>
          <p:nvPr>
            <p:ph type="title"/>
          </p:nvPr>
        </p:nvSpPr>
        <p:spPr>
          <a:xfrm>
            <a:off x="468313" y="404813"/>
            <a:ext cx="8229600" cy="792162"/>
          </a:xfrm>
        </p:spPr>
        <p:txBody>
          <a:bodyPr/>
          <a:lstStyle/>
          <a:p>
            <a:pPr eaLnBrk="1" hangingPunct="1"/>
            <a:r>
              <a:rPr lang="en-GB" altLang="en-US" b="1" u="sng" dirty="0">
                <a:solidFill>
                  <a:srgbClr val="CCFFCC"/>
                </a:solidFill>
                <a:latin typeface="AbcTeacher" pitchFamily="2" charset="0"/>
              </a:rPr>
              <a:t>Homework - Reading</a:t>
            </a:r>
          </a:p>
        </p:txBody>
      </p:sp>
      <p:sp>
        <p:nvSpPr>
          <p:cNvPr id="7172" name="Rectangle 3">
            <a:extLst>
              <a:ext uri="{FF2B5EF4-FFF2-40B4-BE49-F238E27FC236}">
                <a16:creationId xmlns:a16="http://schemas.microsoft.com/office/drawing/2014/main" id="{ABFDED9E-9AF2-4F98-A7BE-AB359E159D49}"/>
              </a:ext>
            </a:extLst>
          </p:cNvPr>
          <p:cNvSpPr>
            <a:spLocks noGrp="1" noChangeArrowheads="1"/>
          </p:cNvSpPr>
          <p:nvPr>
            <p:ph type="body" idx="1"/>
          </p:nvPr>
        </p:nvSpPr>
        <p:spPr>
          <a:xfrm>
            <a:off x="457200" y="1115913"/>
            <a:ext cx="8240713" cy="5227638"/>
          </a:xfrm>
        </p:spPr>
        <p:txBody>
          <a:bodyPr/>
          <a:lstStyle/>
          <a:p>
            <a:pPr eaLnBrk="1" hangingPunct="1">
              <a:lnSpc>
                <a:spcPct val="90000"/>
              </a:lnSpc>
            </a:pPr>
            <a:r>
              <a:rPr lang="en-GB" altLang="en-US" sz="2400" dirty="0">
                <a:solidFill>
                  <a:schemeClr val="bg1"/>
                </a:solidFill>
                <a:latin typeface="AbcTeacher" pitchFamily="2" charset="0"/>
              </a:rPr>
              <a:t>Children have been given a </a:t>
            </a:r>
            <a:r>
              <a:rPr lang="en-GB" altLang="en-US" sz="2400" b="1" dirty="0">
                <a:solidFill>
                  <a:schemeClr val="bg1"/>
                </a:solidFill>
                <a:latin typeface="AbcTeacher" pitchFamily="2" charset="0"/>
              </a:rPr>
              <a:t>Home reading </a:t>
            </a:r>
            <a:r>
              <a:rPr lang="en-GB" altLang="en-US" sz="2400" dirty="0">
                <a:solidFill>
                  <a:schemeClr val="bg1"/>
                </a:solidFill>
                <a:latin typeface="AbcTeacher" pitchFamily="2" charset="0"/>
              </a:rPr>
              <a:t>folder each,  which</a:t>
            </a:r>
            <a:r>
              <a:rPr lang="en-GB" altLang="en-US" sz="2500" dirty="0">
                <a:solidFill>
                  <a:schemeClr val="bg1"/>
                </a:solidFill>
                <a:latin typeface="AbcTeacher" pitchFamily="2" charset="0"/>
              </a:rPr>
              <a:t> may include their RWI books or an AR book, and a Recommended book – please ensure this folder are in school </a:t>
            </a:r>
            <a:r>
              <a:rPr lang="en-GB" altLang="en-US" sz="2500" u="sng" dirty="0">
                <a:solidFill>
                  <a:schemeClr val="bg1"/>
                </a:solidFill>
                <a:latin typeface="AbcTeacher" pitchFamily="2" charset="0"/>
              </a:rPr>
              <a:t>everyday.</a:t>
            </a:r>
            <a:r>
              <a:rPr lang="en-GB" altLang="en-US" sz="2500" dirty="0">
                <a:solidFill>
                  <a:schemeClr val="bg1"/>
                </a:solidFill>
                <a:latin typeface="AbcTeacher" pitchFamily="2" charset="0"/>
              </a:rPr>
              <a:t> (Appropriate bag)</a:t>
            </a:r>
          </a:p>
          <a:p>
            <a:pPr eaLnBrk="1" hangingPunct="1">
              <a:lnSpc>
                <a:spcPct val="90000"/>
              </a:lnSpc>
            </a:pPr>
            <a:r>
              <a:rPr lang="en-GB" altLang="en-US" sz="2500" dirty="0">
                <a:solidFill>
                  <a:schemeClr val="bg1"/>
                </a:solidFill>
                <a:latin typeface="AbcTeacher" pitchFamily="2" charset="0"/>
              </a:rPr>
              <a:t>Your child will learn HOW to read during Phonics and Guided reading sessions in class.  </a:t>
            </a:r>
          </a:p>
          <a:p>
            <a:pPr eaLnBrk="1" hangingPunct="1">
              <a:lnSpc>
                <a:spcPct val="90000"/>
              </a:lnSpc>
            </a:pPr>
            <a:r>
              <a:rPr lang="en-GB" altLang="en-US" sz="2500" dirty="0">
                <a:solidFill>
                  <a:schemeClr val="bg1"/>
                </a:solidFill>
                <a:latin typeface="AbcTeacher" pitchFamily="2" charset="0"/>
              </a:rPr>
              <a:t>These skills will then be practiced at home - little and often, (10 mins daily is a good aim). We want children to enjoy reading and sharing books with you! </a:t>
            </a:r>
          </a:p>
          <a:p>
            <a:pPr eaLnBrk="1" hangingPunct="1"/>
            <a:r>
              <a:rPr lang="en-GB" altLang="en-US" sz="2500" b="1" dirty="0">
                <a:solidFill>
                  <a:srgbClr val="FFFF00"/>
                </a:solidFill>
                <a:latin typeface="AbcTeacher" pitchFamily="2" charset="0"/>
              </a:rPr>
              <a:t>Reading Record</a:t>
            </a:r>
            <a:r>
              <a:rPr lang="en-GB" altLang="en-US" sz="2500" dirty="0">
                <a:solidFill>
                  <a:schemeClr val="bg1"/>
                </a:solidFill>
                <a:latin typeface="AbcTeacher" pitchFamily="2" charset="0"/>
              </a:rPr>
              <a:t> – </a:t>
            </a:r>
            <a:r>
              <a:rPr lang="en-GB" altLang="en-US" sz="2400" dirty="0">
                <a:solidFill>
                  <a:schemeClr val="bg1"/>
                </a:solidFill>
                <a:latin typeface="AbcTeacher"/>
              </a:rPr>
              <a:t>Please sign your child’s record daily to celebrate the reading that it taking place at home. </a:t>
            </a:r>
            <a:r>
              <a:rPr lang="en-GB" altLang="en-US" sz="2400" dirty="0">
                <a:solidFill>
                  <a:schemeClr val="bg1"/>
                </a:solidFill>
                <a:latin typeface="AbcTeacher" pitchFamily="2" charset="0"/>
              </a:rPr>
              <a:t>Please indicate which page is next or if the book is finished so we can remind them to change their book; You may want to note any success and/or difficulties.</a:t>
            </a:r>
          </a:p>
          <a:p>
            <a:pPr eaLnBrk="1" hangingPunct="1"/>
            <a:endParaRPr lang="en-GB" altLang="en-US" sz="2400" dirty="0">
              <a:solidFill>
                <a:schemeClr val="bg1"/>
              </a:solidFill>
              <a:latin typeface="AbcTeach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blackboard">
            <a:extLst>
              <a:ext uri="{FF2B5EF4-FFF2-40B4-BE49-F238E27FC236}">
                <a16:creationId xmlns:a16="http://schemas.microsoft.com/office/drawing/2014/main" id="{97ADF16B-03F5-B020-BEE4-6D0B0BF5B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497888"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54122CEE-FF0A-5C8A-DB96-C0484B544605}"/>
              </a:ext>
            </a:extLst>
          </p:cNvPr>
          <p:cNvSpPr>
            <a:spLocks noGrp="1" noChangeArrowheads="1"/>
          </p:cNvSpPr>
          <p:nvPr>
            <p:ph type="title"/>
          </p:nvPr>
        </p:nvSpPr>
        <p:spPr>
          <a:xfrm>
            <a:off x="457200" y="160338"/>
            <a:ext cx="8229600" cy="1143000"/>
          </a:xfrm>
        </p:spPr>
        <p:txBody>
          <a:bodyPr/>
          <a:lstStyle/>
          <a:p>
            <a:pPr eaLnBrk="1" hangingPunct="1"/>
            <a:r>
              <a:rPr lang="en-GB" altLang="en-US" b="1" u="sng">
                <a:solidFill>
                  <a:srgbClr val="CCFFCC"/>
                </a:solidFill>
                <a:latin typeface="AbcTeacher"/>
              </a:rPr>
              <a:t>Homework - Reading</a:t>
            </a:r>
          </a:p>
        </p:txBody>
      </p:sp>
      <p:sp>
        <p:nvSpPr>
          <p:cNvPr id="8196" name="Rectangle 3">
            <a:extLst>
              <a:ext uri="{FF2B5EF4-FFF2-40B4-BE49-F238E27FC236}">
                <a16:creationId xmlns:a16="http://schemas.microsoft.com/office/drawing/2014/main" id="{ACC9A6CE-156C-52E6-E5D8-58E2A677F0D6}"/>
              </a:ext>
            </a:extLst>
          </p:cNvPr>
          <p:cNvSpPr>
            <a:spLocks noGrp="1" noChangeArrowheads="1"/>
          </p:cNvSpPr>
          <p:nvPr>
            <p:ph type="body" idx="1"/>
          </p:nvPr>
        </p:nvSpPr>
        <p:spPr>
          <a:xfrm>
            <a:off x="544731" y="1187341"/>
            <a:ext cx="8054537" cy="4713288"/>
          </a:xfrm>
        </p:spPr>
        <p:txBody>
          <a:bodyPr/>
          <a:lstStyle/>
          <a:p>
            <a:pPr eaLnBrk="1" hangingPunct="1"/>
            <a:r>
              <a:rPr lang="en-GB" altLang="en-US" sz="2800" dirty="0">
                <a:solidFill>
                  <a:schemeClr val="bg1"/>
                </a:solidFill>
                <a:latin typeface="AbcTeacher"/>
              </a:rPr>
              <a:t>We check the children’s reading records daily. If you have any questions or comments regarding homework please do record them here and we will get back to you as quickly as possible. </a:t>
            </a:r>
          </a:p>
          <a:p>
            <a:pPr eaLnBrk="1" hangingPunct="1"/>
            <a:r>
              <a:rPr lang="en-GB" altLang="en-US" sz="2800" dirty="0">
                <a:solidFill>
                  <a:schemeClr val="bg1"/>
                </a:solidFill>
                <a:latin typeface="AbcTeacher"/>
              </a:rPr>
              <a:t>We will tick/answer your comment in pink pen to show that we have seen it.</a:t>
            </a:r>
          </a:p>
          <a:p>
            <a:pPr eaLnBrk="1" hangingPunct="1"/>
            <a:r>
              <a:rPr lang="en-GB" altLang="en-US" sz="2800" dirty="0">
                <a:solidFill>
                  <a:schemeClr val="bg1"/>
                </a:solidFill>
                <a:latin typeface="AbcTeacher"/>
              </a:rPr>
              <a:t>When they have finished an AR book, children will take a quiz to check their understanding.</a:t>
            </a:r>
          </a:p>
          <a:p>
            <a:pPr eaLnBrk="1" hangingPunct="1"/>
            <a:r>
              <a:rPr lang="en-GB" altLang="en-US" sz="2800" dirty="0">
                <a:solidFill>
                  <a:schemeClr val="bg1"/>
                </a:solidFill>
                <a:latin typeface="AbcTeacher" pitchFamily="2" charset="0"/>
              </a:rPr>
              <a:t>Changing of books:  children can change their books any day, once they have finished reading their book. </a:t>
            </a:r>
            <a:endParaRPr lang="en-GB" altLang="en-US" sz="2800" dirty="0">
              <a:solidFill>
                <a:schemeClr val="bg1"/>
              </a:solidFill>
              <a:latin typeface="AbcTeach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blackboard">
            <a:extLst>
              <a:ext uri="{FF2B5EF4-FFF2-40B4-BE49-F238E27FC236}">
                <a16:creationId xmlns:a16="http://schemas.microsoft.com/office/drawing/2014/main" id="{BFBCBDA7-E30D-0A06-BAD8-C985F9DED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422275"/>
            <a:ext cx="8424863"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C4213A9C-41E2-358E-FF0B-333FDDFE54C2}"/>
              </a:ext>
            </a:extLst>
          </p:cNvPr>
          <p:cNvSpPr>
            <a:spLocks noGrp="1" noChangeArrowheads="1"/>
          </p:cNvSpPr>
          <p:nvPr>
            <p:ph type="title"/>
          </p:nvPr>
        </p:nvSpPr>
        <p:spPr>
          <a:xfrm>
            <a:off x="463550" y="376238"/>
            <a:ext cx="8229600" cy="1076325"/>
          </a:xfrm>
        </p:spPr>
        <p:txBody>
          <a:bodyPr/>
          <a:lstStyle/>
          <a:p>
            <a:pPr eaLnBrk="1" hangingPunct="1">
              <a:defRPr/>
            </a:pPr>
            <a:r>
              <a:rPr lang="en-GB" altLang="en-US" b="1" u="sng" dirty="0">
                <a:solidFill>
                  <a:schemeClr val="bg1">
                    <a:lumMod val="50000"/>
                  </a:schemeClr>
                </a:solidFill>
                <a:latin typeface="AbcTeacher" pitchFamily="2" charset="0"/>
              </a:rPr>
              <a:t>Spelling </a:t>
            </a:r>
          </a:p>
        </p:txBody>
      </p:sp>
      <p:sp>
        <p:nvSpPr>
          <p:cNvPr id="8196" name="Rectangle 3">
            <a:extLst>
              <a:ext uri="{FF2B5EF4-FFF2-40B4-BE49-F238E27FC236}">
                <a16:creationId xmlns:a16="http://schemas.microsoft.com/office/drawing/2014/main" id="{61D9192E-8779-8519-A36B-A83798954784}"/>
              </a:ext>
            </a:extLst>
          </p:cNvPr>
          <p:cNvSpPr>
            <a:spLocks noGrp="1" noChangeArrowheads="1"/>
          </p:cNvSpPr>
          <p:nvPr>
            <p:ph type="body" idx="1"/>
          </p:nvPr>
        </p:nvSpPr>
        <p:spPr>
          <a:xfrm>
            <a:off x="268288" y="854075"/>
            <a:ext cx="8416925" cy="5184775"/>
          </a:xfrm>
        </p:spPr>
        <p:txBody>
          <a:bodyPr/>
          <a:lstStyle/>
          <a:p>
            <a:pPr>
              <a:defRPr/>
            </a:pPr>
            <a:endParaRPr lang="en-GB" sz="2200" dirty="0">
              <a:solidFill>
                <a:schemeClr val="bg1">
                  <a:lumMod val="50000"/>
                </a:schemeClr>
              </a:solidFill>
            </a:endParaRPr>
          </a:p>
          <a:p>
            <a:pPr>
              <a:defRPr/>
            </a:pPr>
            <a:endParaRPr lang="en-GB" sz="2200" dirty="0">
              <a:solidFill>
                <a:schemeClr val="bg1">
                  <a:lumMod val="50000"/>
                </a:schemeClr>
              </a:solidFill>
            </a:endParaRPr>
          </a:p>
          <a:p>
            <a:pPr>
              <a:defRPr/>
            </a:pPr>
            <a:endParaRPr lang="en-GB" sz="2200" dirty="0">
              <a:solidFill>
                <a:schemeClr val="bg1">
                  <a:lumMod val="50000"/>
                </a:schemeClr>
              </a:solidFill>
            </a:endParaRPr>
          </a:p>
          <a:p>
            <a:pPr eaLnBrk="1" hangingPunct="1">
              <a:lnSpc>
                <a:spcPct val="90000"/>
              </a:lnSpc>
              <a:buFontTx/>
              <a:buNone/>
              <a:defRPr/>
            </a:pPr>
            <a:endParaRPr lang="en-GB" altLang="en-US" dirty="0">
              <a:solidFill>
                <a:schemeClr val="bg1"/>
              </a:solidFill>
              <a:latin typeface="AbcTeacher" pitchFamily="2" charset="0"/>
            </a:endParaRPr>
          </a:p>
        </p:txBody>
      </p:sp>
      <p:pic>
        <p:nvPicPr>
          <p:cNvPr id="23557" name="Picture 2">
            <a:extLst>
              <a:ext uri="{FF2B5EF4-FFF2-40B4-BE49-F238E27FC236}">
                <a16:creationId xmlns:a16="http://schemas.microsoft.com/office/drawing/2014/main" id="{2A33D92F-7363-BA9F-451C-F2F1EBE00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2259013"/>
            <a:ext cx="2886075"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483CD0C-737F-7D3A-1D2F-6D97C05D93E1}"/>
              </a:ext>
            </a:extLst>
          </p:cNvPr>
          <p:cNvSpPr/>
          <p:nvPr/>
        </p:nvSpPr>
        <p:spPr>
          <a:xfrm>
            <a:off x="3514725" y="1452563"/>
            <a:ext cx="4940300" cy="4408487"/>
          </a:xfrm>
          <a:prstGeom prst="rect">
            <a:avLst/>
          </a:prstGeom>
        </p:spPr>
        <p:txBody>
          <a:bodyPr>
            <a:spAutoFit/>
          </a:bodyPr>
          <a:lstStyle/>
          <a:p>
            <a:pPr>
              <a:buFont typeface="Symbol" panose="05050102010706020507" pitchFamily="18" charset="2"/>
              <a:buChar char="·"/>
              <a:defRPr/>
            </a:pPr>
            <a:r>
              <a:rPr lang="en-GB" u="none" dirty="0">
                <a:solidFill>
                  <a:schemeClr val="bg1">
                    <a:lumMod val="75000"/>
                  </a:schemeClr>
                </a:solidFill>
                <a:latin typeface="Twinkl Cursive Looped" panose="02000000000000000000" pitchFamily="2" charset="0"/>
              </a:rPr>
              <a:t>Lots of children (and adults!) find spelling tricky because English is a real melting pot of languages.</a:t>
            </a:r>
          </a:p>
          <a:p>
            <a:pPr>
              <a:buFont typeface="Symbol" panose="05050102010706020507" pitchFamily="18" charset="2"/>
              <a:buChar char="·"/>
              <a:defRPr/>
            </a:pPr>
            <a:r>
              <a:rPr lang="en-GB" u="none" dirty="0">
                <a:solidFill>
                  <a:schemeClr val="bg1">
                    <a:lumMod val="75000"/>
                  </a:schemeClr>
                </a:solidFill>
                <a:latin typeface="Twinkl Cursive Looped" panose="02000000000000000000" pitchFamily="2" charset="0"/>
              </a:rPr>
              <a:t>Modern English is based on a least forty sounds but the alphabet has only twenty-six letters.</a:t>
            </a:r>
          </a:p>
          <a:p>
            <a:pPr>
              <a:buFont typeface="Symbol" panose="05050102010706020507" pitchFamily="18" charset="2"/>
              <a:buChar char="·"/>
              <a:defRPr/>
            </a:pPr>
            <a:r>
              <a:rPr lang="en-GB" u="none" dirty="0">
                <a:solidFill>
                  <a:schemeClr val="bg1">
                    <a:lumMod val="75000"/>
                  </a:schemeClr>
                </a:solidFill>
                <a:latin typeface="Twinkl Cursive Looped" panose="02000000000000000000" pitchFamily="2" charset="0"/>
              </a:rPr>
              <a:t>A lot of the  English language is no longer phonetic in spelling. This means that in many cases that which is written is not what is said. Pronunciations have significantly changed over the centuries, while spellings have not kept up or have not changed at all.</a:t>
            </a:r>
          </a:p>
          <a:p>
            <a:pPr>
              <a:buFont typeface="Symbol" panose="05050102010706020507" pitchFamily="18" charset="2"/>
              <a:buChar char="·"/>
              <a:defRPr/>
            </a:pPr>
            <a:r>
              <a:rPr lang="en-GB" u="none" dirty="0">
                <a:solidFill>
                  <a:schemeClr val="bg1">
                    <a:lumMod val="75000"/>
                  </a:schemeClr>
                </a:solidFill>
                <a:latin typeface="Twinkl Cursive Looped" panose="02000000000000000000" pitchFamily="2" charset="0"/>
              </a:rPr>
              <a:t>The spelling of knight, for example, reflects the way that it was spoken centuries ago when there were almost no "silent letters."</a:t>
            </a:r>
          </a:p>
          <a:p>
            <a:pPr>
              <a:defRPr/>
            </a:pPr>
            <a:endParaRPr lang="en-GB" sz="1050" dirty="0">
              <a:solidFill>
                <a:prstClr val="black"/>
              </a:solidFill>
              <a:latin typeface="Segoe UI" panose="020B0502040204020203"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blackboard">
            <a:extLst>
              <a:ext uri="{FF2B5EF4-FFF2-40B4-BE49-F238E27FC236}">
                <a16:creationId xmlns:a16="http://schemas.microsoft.com/office/drawing/2014/main" id="{678A3E40-3AAC-C699-7D8E-AA380EED4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422275"/>
            <a:ext cx="8424863"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89A6C5CA-00D1-36CD-F44C-6B4BDD018535}"/>
              </a:ext>
            </a:extLst>
          </p:cNvPr>
          <p:cNvSpPr>
            <a:spLocks noGrp="1" noChangeArrowheads="1"/>
          </p:cNvSpPr>
          <p:nvPr>
            <p:ph type="title"/>
          </p:nvPr>
        </p:nvSpPr>
        <p:spPr>
          <a:xfrm>
            <a:off x="463550" y="376238"/>
            <a:ext cx="8229600" cy="1076325"/>
          </a:xfrm>
        </p:spPr>
        <p:txBody>
          <a:bodyPr/>
          <a:lstStyle/>
          <a:p>
            <a:pPr eaLnBrk="1" hangingPunct="1">
              <a:defRPr/>
            </a:pPr>
            <a:r>
              <a:rPr lang="en-GB" altLang="en-US" b="1" u="sng" dirty="0">
                <a:solidFill>
                  <a:schemeClr val="bg1">
                    <a:lumMod val="50000"/>
                  </a:schemeClr>
                </a:solidFill>
                <a:latin typeface="AbcTeacher" pitchFamily="2" charset="0"/>
              </a:rPr>
              <a:t>Spelling </a:t>
            </a:r>
          </a:p>
        </p:txBody>
      </p:sp>
      <p:sp>
        <p:nvSpPr>
          <p:cNvPr id="8196" name="Rectangle 3">
            <a:extLst>
              <a:ext uri="{FF2B5EF4-FFF2-40B4-BE49-F238E27FC236}">
                <a16:creationId xmlns:a16="http://schemas.microsoft.com/office/drawing/2014/main" id="{A35B4379-C664-7334-52F0-2493753841EC}"/>
              </a:ext>
            </a:extLst>
          </p:cNvPr>
          <p:cNvSpPr>
            <a:spLocks noGrp="1" noChangeArrowheads="1"/>
          </p:cNvSpPr>
          <p:nvPr>
            <p:ph type="body" idx="1"/>
          </p:nvPr>
        </p:nvSpPr>
        <p:spPr>
          <a:xfrm>
            <a:off x="268288" y="854075"/>
            <a:ext cx="8416925" cy="5184775"/>
          </a:xfrm>
        </p:spPr>
        <p:txBody>
          <a:bodyPr/>
          <a:lstStyle/>
          <a:p>
            <a:pPr>
              <a:defRPr/>
            </a:pPr>
            <a:endParaRPr lang="en-GB" sz="2200" u="sng" dirty="0">
              <a:solidFill>
                <a:schemeClr val="bg1">
                  <a:lumMod val="50000"/>
                </a:schemeClr>
              </a:solidFill>
            </a:endParaRPr>
          </a:p>
          <a:p>
            <a:pPr>
              <a:defRPr/>
            </a:pPr>
            <a:endParaRPr lang="en-GB" sz="2200" dirty="0">
              <a:solidFill>
                <a:schemeClr val="bg1">
                  <a:lumMod val="50000"/>
                </a:schemeClr>
              </a:solidFill>
            </a:endParaRPr>
          </a:p>
          <a:p>
            <a:pPr>
              <a:defRPr/>
            </a:pPr>
            <a:endParaRPr lang="en-GB" sz="2200" dirty="0">
              <a:solidFill>
                <a:schemeClr val="bg1">
                  <a:lumMod val="50000"/>
                </a:schemeClr>
              </a:solidFill>
            </a:endParaRPr>
          </a:p>
          <a:p>
            <a:pPr eaLnBrk="1" hangingPunct="1">
              <a:lnSpc>
                <a:spcPct val="90000"/>
              </a:lnSpc>
              <a:buFontTx/>
              <a:buNone/>
              <a:defRPr/>
            </a:pPr>
            <a:endParaRPr lang="en-GB" altLang="en-US" dirty="0">
              <a:solidFill>
                <a:schemeClr val="bg1"/>
              </a:solidFill>
              <a:latin typeface="AbcTeacher" pitchFamily="2" charset="0"/>
            </a:endParaRPr>
          </a:p>
        </p:txBody>
      </p:sp>
      <p:pic>
        <p:nvPicPr>
          <p:cNvPr id="24581" name="Picture 1">
            <a:extLst>
              <a:ext uri="{FF2B5EF4-FFF2-40B4-BE49-F238E27FC236}">
                <a16:creationId xmlns:a16="http://schemas.microsoft.com/office/drawing/2014/main" id="{C6F3FB4F-DA0C-EF57-D6FD-B928D41E1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300163"/>
            <a:ext cx="5691188"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a:extLst>
              <a:ext uri="{FF2B5EF4-FFF2-40B4-BE49-F238E27FC236}">
                <a16:creationId xmlns:a16="http://schemas.microsoft.com/office/drawing/2014/main" id="{1AD35618-A3BB-9140-74C5-0FE25F80A8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492500"/>
            <a:ext cx="423227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smtClean="0">
            <a:ln>
              <a:noFill/>
            </a:ln>
            <a:solidFill>
              <a:schemeClr val="tx1"/>
            </a:solidFill>
            <a:effectLst/>
            <a:latin typeface="AbcTeac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smtClean="0">
            <a:ln>
              <a:noFill/>
            </a:ln>
            <a:solidFill>
              <a:schemeClr val="tx1"/>
            </a:solidFill>
            <a:effectLst/>
            <a:latin typeface="AbcTeacher"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DB9FD5FD037C4E9681142EDB73A840" ma:contentTypeVersion="13" ma:contentTypeDescription="Create a new document." ma:contentTypeScope="" ma:versionID="9e33bd8f6c102c0966bc2f80aed100fd">
  <xsd:schema xmlns:xsd="http://www.w3.org/2001/XMLSchema" xmlns:xs="http://www.w3.org/2001/XMLSchema" xmlns:p="http://schemas.microsoft.com/office/2006/metadata/properties" xmlns:ns3="8b5a85a6-6cfc-4d7a-b5d8-5ce09991d16b" xmlns:ns4="37e372cf-a4ed-4869-a0d4-12b5d8948514" targetNamespace="http://schemas.microsoft.com/office/2006/metadata/properties" ma:root="true" ma:fieldsID="342b52b32da84fb857b00cee8a189ce4" ns3:_="" ns4:_="">
    <xsd:import namespace="8b5a85a6-6cfc-4d7a-b5d8-5ce09991d16b"/>
    <xsd:import namespace="37e372cf-a4ed-4869-a0d4-12b5d894851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5a85a6-6cfc-4d7a-b5d8-5ce09991d1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e372cf-a4ed-4869-a0d4-12b5d894851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5682DD-5746-428C-925D-02C9633A027A}">
  <ds:schemaRefs>
    <ds:schemaRef ds:uri="http://schemas.microsoft.com/sharepoint/v3/contenttype/forms"/>
  </ds:schemaRefs>
</ds:datastoreItem>
</file>

<file path=customXml/itemProps2.xml><?xml version="1.0" encoding="utf-8"?>
<ds:datastoreItem xmlns:ds="http://schemas.openxmlformats.org/officeDocument/2006/customXml" ds:itemID="{71D3DC18-E682-4AA7-814D-E8033BCB3CB8}">
  <ds:schemaRefs>
    <ds:schemaRef ds:uri="http://schemas.microsoft.com/office/2006/documentManagement/types"/>
    <ds:schemaRef ds:uri="8b5a85a6-6cfc-4d7a-b5d8-5ce09991d16b"/>
    <ds:schemaRef ds:uri="http://purl.org/dc/terms/"/>
    <ds:schemaRef ds:uri="http://purl.org/dc/elements/1.1/"/>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 ds:uri="37e372cf-a4ed-4869-a0d4-12b5d8948514"/>
  </ds:schemaRefs>
</ds:datastoreItem>
</file>

<file path=customXml/itemProps3.xml><?xml version="1.0" encoding="utf-8"?>
<ds:datastoreItem xmlns:ds="http://schemas.openxmlformats.org/officeDocument/2006/customXml" ds:itemID="{CDDC33DB-B50F-467A-BEE8-56D125F69E75}">
  <ds:schemaRefs>
    <ds:schemaRef ds:uri="37e372cf-a4ed-4869-a0d4-12b5d8948514"/>
    <ds:schemaRef ds:uri="8b5a85a6-6cfc-4d7a-b5d8-5ce09991d1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1062</Words>
  <Application>Microsoft Office PowerPoint</Application>
  <PresentationFormat>On-screen Show (4:3)</PresentationFormat>
  <Paragraphs>116</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AbcTeacher</vt:lpstr>
      <vt:lpstr>Arial</vt:lpstr>
      <vt:lpstr>Calibri</vt:lpstr>
      <vt:lpstr>Segoe UI</vt:lpstr>
      <vt:lpstr>Symbol</vt:lpstr>
      <vt:lpstr>Twinkl Cursive Looped</vt:lpstr>
      <vt:lpstr>Wingdings</vt:lpstr>
      <vt:lpstr>Default Design</vt:lpstr>
      <vt:lpstr>Welcome to Class 2 ! </vt:lpstr>
      <vt:lpstr>PowerPoint Presentation</vt:lpstr>
      <vt:lpstr>Lunches, Snacks and Water</vt:lpstr>
      <vt:lpstr>Homework</vt:lpstr>
      <vt:lpstr>Reading at school</vt:lpstr>
      <vt:lpstr>Homework - Reading</vt:lpstr>
      <vt:lpstr>Homework - Reading</vt:lpstr>
      <vt:lpstr>Spelling </vt:lpstr>
      <vt:lpstr>Spelling </vt:lpstr>
      <vt:lpstr>Spelling – How do we teach it?</vt:lpstr>
      <vt:lpstr>Spelling – How do we teach it?</vt:lpstr>
      <vt:lpstr>Spelling</vt:lpstr>
      <vt:lpstr>Homework – Spelling</vt:lpstr>
      <vt:lpstr>Homework – Spelling  </vt:lpstr>
      <vt:lpstr>Homework – Spelling</vt:lpstr>
      <vt:lpstr>Homework - Maths</vt:lpstr>
      <vt:lpstr>Learning number facts</vt:lpstr>
      <vt:lpstr>Rewards and Sanctions</vt:lpstr>
      <vt:lpstr>Curriculum   </vt:lpstr>
      <vt:lpstr>General Reminders   </vt:lpstr>
      <vt:lpstr>General Reminders   </vt:lpstr>
      <vt:lpstr>PowerPoint Presentation</vt:lpstr>
    </vt:vector>
  </TitlesOfParts>
  <Company>BwD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Handwriting Training</dc:title>
  <dc:creator>c.dootson</dc:creator>
  <cp:lastModifiedBy>Yen Staff</cp:lastModifiedBy>
  <cp:revision>1</cp:revision>
  <cp:lastPrinted>2019-09-11T09:32:27Z</cp:lastPrinted>
  <dcterms:created xsi:type="dcterms:W3CDTF">2011-02-02T10:29:17Z</dcterms:created>
  <dcterms:modified xsi:type="dcterms:W3CDTF">2023-09-11T07:36:28Z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0x010100B8DB9FD5FD037C4E9681142EDB73A840</vt:lpwstr>
  </property>
</Properties>
</file>