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71" r:id="rId3"/>
    <p:sldId id="260" r:id="rId4"/>
    <p:sldId id="267" r:id="rId5"/>
    <p:sldId id="268" r:id="rId6"/>
    <p:sldId id="257" r:id="rId7"/>
    <p:sldId id="258" r:id="rId8"/>
    <p:sldId id="269" r:id="rId9"/>
    <p:sldId id="261" r:id="rId10"/>
    <p:sldId id="265" r:id="rId11"/>
    <p:sldId id="266" r:id="rId12"/>
    <p:sldId id="264" r:id="rId13"/>
    <p:sldId id="262"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0" d="100"/>
          <a:sy n="60" d="100"/>
        </p:scale>
        <p:origin x="43" y="36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Kelly" userId="f702a9f6-1ecc-412f-9bac-3b70eca9bb9c" providerId="ADAL" clId="{258E8CB6-6641-4A77-AF2E-F1AE147D2290}"/>
    <pc:docChg chg="undo custSel addSld modSld">
      <pc:chgData name="Jack Kelly" userId="f702a9f6-1ecc-412f-9bac-3b70eca9bb9c" providerId="ADAL" clId="{258E8CB6-6641-4A77-AF2E-F1AE147D2290}" dt="2022-09-09T13:24:54.828" v="4020" actId="20577"/>
      <pc:docMkLst>
        <pc:docMk/>
      </pc:docMkLst>
      <pc:sldChg chg="delSp modSp mod delAnim">
        <pc:chgData name="Jack Kelly" userId="f702a9f6-1ecc-412f-9bac-3b70eca9bb9c" providerId="ADAL" clId="{258E8CB6-6641-4A77-AF2E-F1AE147D2290}" dt="2022-09-09T12:54:00.404" v="1071" actId="1076"/>
        <pc:sldMkLst>
          <pc:docMk/>
          <pc:sldMk cId="693250985" sldId="257"/>
        </pc:sldMkLst>
        <pc:spChg chg="mod">
          <ac:chgData name="Jack Kelly" userId="f702a9f6-1ecc-412f-9bac-3b70eca9bb9c" providerId="ADAL" clId="{258E8CB6-6641-4A77-AF2E-F1AE147D2290}" dt="2022-09-09T12:53:54.378" v="1069" actId="1076"/>
          <ac:spMkLst>
            <pc:docMk/>
            <pc:sldMk cId="693250985" sldId="257"/>
            <ac:spMk id="3" creationId="{00000000-0000-0000-0000-000000000000}"/>
          </ac:spMkLst>
        </pc:spChg>
        <pc:picChg chg="del">
          <ac:chgData name="Jack Kelly" userId="f702a9f6-1ecc-412f-9bac-3b70eca9bb9c" providerId="ADAL" clId="{258E8CB6-6641-4A77-AF2E-F1AE147D2290}" dt="2022-09-09T12:52:55.287" v="917" actId="478"/>
          <ac:picMkLst>
            <pc:docMk/>
            <pc:sldMk cId="693250985" sldId="257"/>
            <ac:picMk id="4" creationId="{00000000-0000-0000-0000-000000000000}"/>
          </ac:picMkLst>
        </pc:picChg>
        <pc:picChg chg="mod">
          <ac:chgData name="Jack Kelly" userId="f702a9f6-1ecc-412f-9bac-3b70eca9bb9c" providerId="ADAL" clId="{258E8CB6-6641-4A77-AF2E-F1AE147D2290}" dt="2022-09-09T12:53:58.490" v="1070" actId="1076"/>
          <ac:picMkLst>
            <pc:docMk/>
            <pc:sldMk cId="693250985" sldId="257"/>
            <ac:picMk id="11" creationId="{00000000-0000-0000-0000-000000000000}"/>
          </ac:picMkLst>
        </pc:picChg>
        <pc:picChg chg="mod">
          <ac:chgData name="Jack Kelly" userId="f702a9f6-1ecc-412f-9bac-3b70eca9bb9c" providerId="ADAL" clId="{258E8CB6-6641-4A77-AF2E-F1AE147D2290}" dt="2022-09-09T12:54:00.404" v="1071" actId="1076"/>
          <ac:picMkLst>
            <pc:docMk/>
            <pc:sldMk cId="693250985" sldId="257"/>
            <ac:picMk id="2058" creationId="{00000000-0000-0000-0000-000000000000}"/>
          </ac:picMkLst>
        </pc:picChg>
      </pc:sldChg>
      <pc:sldChg chg="delSp modSp mod delAnim">
        <pc:chgData name="Jack Kelly" userId="f702a9f6-1ecc-412f-9bac-3b70eca9bb9c" providerId="ADAL" clId="{258E8CB6-6641-4A77-AF2E-F1AE147D2290}" dt="2022-09-09T12:56:39.484" v="1198" actId="20577"/>
        <pc:sldMkLst>
          <pc:docMk/>
          <pc:sldMk cId="617184073" sldId="258"/>
        </pc:sldMkLst>
        <pc:spChg chg="mod">
          <ac:chgData name="Jack Kelly" userId="f702a9f6-1ecc-412f-9bac-3b70eca9bb9c" providerId="ADAL" clId="{258E8CB6-6641-4A77-AF2E-F1AE147D2290}" dt="2022-09-09T12:56:39.484" v="1198" actId="20577"/>
          <ac:spMkLst>
            <pc:docMk/>
            <pc:sldMk cId="617184073" sldId="258"/>
            <ac:spMk id="3" creationId="{00000000-0000-0000-0000-000000000000}"/>
          </ac:spMkLst>
        </pc:spChg>
        <pc:picChg chg="del">
          <ac:chgData name="Jack Kelly" userId="f702a9f6-1ecc-412f-9bac-3b70eca9bb9c" providerId="ADAL" clId="{258E8CB6-6641-4A77-AF2E-F1AE147D2290}" dt="2022-09-09T12:54:20.202" v="1074" actId="478"/>
          <ac:picMkLst>
            <pc:docMk/>
            <pc:sldMk cId="617184073" sldId="258"/>
            <ac:picMk id="4" creationId="{00000000-0000-0000-0000-000000000000}"/>
          </ac:picMkLst>
        </pc:picChg>
      </pc:sldChg>
      <pc:sldChg chg="modSp mod">
        <pc:chgData name="Jack Kelly" userId="f702a9f6-1ecc-412f-9bac-3b70eca9bb9c" providerId="ADAL" clId="{258E8CB6-6641-4A77-AF2E-F1AE147D2290}" dt="2022-09-09T12:45:35.092" v="16" actId="20577"/>
        <pc:sldMkLst>
          <pc:docMk/>
          <pc:sldMk cId="1586113601" sldId="260"/>
        </pc:sldMkLst>
        <pc:spChg chg="mod">
          <ac:chgData name="Jack Kelly" userId="f702a9f6-1ecc-412f-9bac-3b70eca9bb9c" providerId="ADAL" clId="{258E8CB6-6641-4A77-AF2E-F1AE147D2290}" dt="2022-09-09T12:45:35.092" v="16" actId="20577"/>
          <ac:spMkLst>
            <pc:docMk/>
            <pc:sldMk cId="1586113601" sldId="260"/>
            <ac:spMk id="3" creationId="{00000000-0000-0000-0000-000000000000}"/>
          </ac:spMkLst>
        </pc:spChg>
      </pc:sldChg>
      <pc:sldChg chg="modSp mod">
        <pc:chgData name="Jack Kelly" userId="f702a9f6-1ecc-412f-9bac-3b70eca9bb9c" providerId="ADAL" clId="{258E8CB6-6641-4A77-AF2E-F1AE147D2290}" dt="2022-09-09T13:02:17.354" v="1773" actId="20577"/>
        <pc:sldMkLst>
          <pc:docMk/>
          <pc:sldMk cId="2907101462" sldId="261"/>
        </pc:sldMkLst>
        <pc:spChg chg="mod">
          <ac:chgData name="Jack Kelly" userId="f702a9f6-1ecc-412f-9bac-3b70eca9bb9c" providerId="ADAL" clId="{258E8CB6-6641-4A77-AF2E-F1AE147D2290}" dt="2022-09-09T13:02:17.354" v="1773" actId="20577"/>
          <ac:spMkLst>
            <pc:docMk/>
            <pc:sldMk cId="2907101462" sldId="261"/>
            <ac:spMk id="3" creationId="{00000000-0000-0000-0000-000000000000}"/>
          </ac:spMkLst>
        </pc:spChg>
      </pc:sldChg>
      <pc:sldChg chg="modSp mod">
        <pc:chgData name="Jack Kelly" userId="f702a9f6-1ecc-412f-9bac-3b70eca9bb9c" providerId="ADAL" clId="{258E8CB6-6641-4A77-AF2E-F1AE147D2290}" dt="2022-09-09T13:15:15.467" v="3005" actId="14100"/>
        <pc:sldMkLst>
          <pc:docMk/>
          <pc:sldMk cId="1983511955" sldId="262"/>
        </pc:sldMkLst>
        <pc:spChg chg="mod">
          <ac:chgData name="Jack Kelly" userId="f702a9f6-1ecc-412f-9bac-3b70eca9bb9c" providerId="ADAL" clId="{258E8CB6-6641-4A77-AF2E-F1AE147D2290}" dt="2022-09-09T13:15:15.467" v="3005" actId="14100"/>
          <ac:spMkLst>
            <pc:docMk/>
            <pc:sldMk cId="1983511955" sldId="262"/>
            <ac:spMk id="3" creationId="{00000000-0000-0000-0000-000000000000}"/>
          </ac:spMkLst>
        </pc:spChg>
      </pc:sldChg>
      <pc:sldChg chg="addSp modSp mod">
        <pc:chgData name="Jack Kelly" userId="f702a9f6-1ecc-412f-9bac-3b70eca9bb9c" providerId="ADAL" clId="{258E8CB6-6641-4A77-AF2E-F1AE147D2290}" dt="2022-09-09T13:06:37.995" v="2254" actId="1076"/>
        <pc:sldMkLst>
          <pc:docMk/>
          <pc:sldMk cId="571222571" sldId="265"/>
        </pc:sldMkLst>
        <pc:spChg chg="add mod">
          <ac:chgData name="Jack Kelly" userId="f702a9f6-1ecc-412f-9bac-3b70eca9bb9c" providerId="ADAL" clId="{258E8CB6-6641-4A77-AF2E-F1AE147D2290}" dt="2022-09-09T13:06:37.995" v="2254" actId="1076"/>
          <ac:spMkLst>
            <pc:docMk/>
            <pc:sldMk cId="571222571" sldId="265"/>
            <ac:spMk id="3" creationId="{0F34E1DE-1FDC-DF63-966F-B5D7BA6FCD2F}"/>
          </ac:spMkLst>
        </pc:spChg>
        <pc:picChg chg="mod">
          <ac:chgData name="Jack Kelly" userId="f702a9f6-1ecc-412f-9bac-3b70eca9bb9c" providerId="ADAL" clId="{258E8CB6-6641-4A77-AF2E-F1AE147D2290}" dt="2022-09-09T13:05:04.141" v="2025" actId="14100"/>
          <ac:picMkLst>
            <pc:docMk/>
            <pc:sldMk cId="571222571" sldId="265"/>
            <ac:picMk id="6" creationId="{595FCE70-DB84-4BD5-A310-6C24D8060AB0}"/>
          </ac:picMkLst>
        </pc:picChg>
      </pc:sldChg>
      <pc:sldChg chg="addSp delSp modSp mod delAnim">
        <pc:chgData name="Jack Kelly" userId="f702a9f6-1ecc-412f-9bac-3b70eca9bb9c" providerId="ADAL" clId="{258E8CB6-6641-4A77-AF2E-F1AE147D2290}" dt="2022-09-09T13:04:57.544" v="2024" actId="1076"/>
        <pc:sldMkLst>
          <pc:docMk/>
          <pc:sldMk cId="461263210" sldId="266"/>
        </pc:sldMkLst>
        <pc:spChg chg="add mod">
          <ac:chgData name="Jack Kelly" userId="f702a9f6-1ecc-412f-9bac-3b70eca9bb9c" providerId="ADAL" clId="{258E8CB6-6641-4A77-AF2E-F1AE147D2290}" dt="2022-09-09T13:04:57.544" v="2024" actId="1076"/>
          <ac:spMkLst>
            <pc:docMk/>
            <pc:sldMk cId="461263210" sldId="266"/>
            <ac:spMk id="4" creationId="{2AA57E6B-9FA5-C52C-2F29-896B9B2ABF9F}"/>
          </ac:spMkLst>
        </pc:spChg>
        <pc:picChg chg="del">
          <ac:chgData name="Jack Kelly" userId="f702a9f6-1ecc-412f-9bac-3b70eca9bb9c" providerId="ADAL" clId="{258E8CB6-6641-4A77-AF2E-F1AE147D2290}" dt="2022-09-09T13:02:34.518" v="1774" actId="478"/>
          <ac:picMkLst>
            <pc:docMk/>
            <pc:sldMk cId="461263210" sldId="266"/>
            <ac:picMk id="3" creationId="{00000000-0000-0000-0000-000000000000}"/>
          </ac:picMkLst>
        </pc:picChg>
        <pc:picChg chg="mod">
          <ac:chgData name="Jack Kelly" userId="f702a9f6-1ecc-412f-9bac-3b70eca9bb9c" providerId="ADAL" clId="{258E8CB6-6641-4A77-AF2E-F1AE147D2290}" dt="2022-09-09T13:03:46.903" v="1873" actId="1076"/>
          <ac:picMkLst>
            <pc:docMk/>
            <pc:sldMk cId="461263210" sldId="266"/>
            <ac:picMk id="6" creationId="{00000000-0000-0000-0000-000000000000}"/>
          </ac:picMkLst>
        </pc:picChg>
      </pc:sldChg>
      <pc:sldChg chg="addSp delSp modSp mod setBg delAnim setClrOvrMap">
        <pc:chgData name="Jack Kelly" userId="f702a9f6-1ecc-412f-9bac-3b70eca9bb9c" providerId="ADAL" clId="{258E8CB6-6641-4A77-AF2E-F1AE147D2290}" dt="2022-09-09T12:47:18.506" v="23" actId="26606"/>
        <pc:sldMkLst>
          <pc:docMk/>
          <pc:sldMk cId="1721001596" sldId="267"/>
        </pc:sldMkLst>
        <pc:spChg chg="mod">
          <ac:chgData name="Jack Kelly" userId="f702a9f6-1ecc-412f-9bac-3b70eca9bb9c" providerId="ADAL" clId="{258E8CB6-6641-4A77-AF2E-F1AE147D2290}" dt="2022-09-09T12:47:18.506" v="23" actId="26606"/>
          <ac:spMkLst>
            <pc:docMk/>
            <pc:sldMk cId="1721001596" sldId="267"/>
            <ac:spMk id="2" creationId="{00000000-0000-0000-0000-000000000000}"/>
          </ac:spMkLst>
        </pc:spChg>
        <pc:spChg chg="add del">
          <ac:chgData name="Jack Kelly" userId="f702a9f6-1ecc-412f-9bac-3b70eca9bb9c" providerId="ADAL" clId="{258E8CB6-6641-4A77-AF2E-F1AE147D2290}" dt="2022-09-09T12:47:18.443" v="22" actId="26606"/>
          <ac:spMkLst>
            <pc:docMk/>
            <pc:sldMk cId="1721001596" sldId="267"/>
            <ac:spMk id="16" creationId="{4AC0CD9D-7610-4620-93B4-798CCD9AB581}"/>
          </ac:spMkLst>
        </pc:spChg>
        <pc:spChg chg="add del">
          <ac:chgData name="Jack Kelly" userId="f702a9f6-1ecc-412f-9bac-3b70eca9bb9c" providerId="ADAL" clId="{258E8CB6-6641-4A77-AF2E-F1AE147D2290}" dt="2022-09-09T12:47:18.443" v="22" actId="26606"/>
          <ac:spMkLst>
            <pc:docMk/>
            <pc:sldMk cId="1721001596" sldId="267"/>
            <ac:spMk id="22" creationId="{DE4D62F9-188E-4530-84C2-24BDEE4BEB82}"/>
          </ac:spMkLst>
        </pc:spChg>
        <pc:spChg chg="add del">
          <ac:chgData name="Jack Kelly" userId="f702a9f6-1ecc-412f-9bac-3b70eca9bb9c" providerId="ADAL" clId="{258E8CB6-6641-4A77-AF2E-F1AE147D2290}" dt="2022-09-09T12:47:18.443" v="22" actId="26606"/>
          <ac:spMkLst>
            <pc:docMk/>
            <pc:sldMk cId="1721001596" sldId="267"/>
            <ac:spMk id="24" creationId="{757B325C-3E35-45CF-9D07-3BCB281F3B9C}"/>
          </ac:spMkLst>
        </pc:spChg>
        <pc:spChg chg="add del">
          <ac:chgData name="Jack Kelly" userId="f702a9f6-1ecc-412f-9bac-3b70eca9bb9c" providerId="ADAL" clId="{258E8CB6-6641-4A77-AF2E-F1AE147D2290}" dt="2022-09-09T12:47:18.443" v="22" actId="26606"/>
          <ac:spMkLst>
            <pc:docMk/>
            <pc:sldMk cId="1721001596" sldId="267"/>
            <ac:spMk id="26" creationId="{C24BEC42-AFF3-40D1-93A2-A27A42E1E23C}"/>
          </ac:spMkLst>
        </pc:spChg>
        <pc:spChg chg="add del">
          <ac:chgData name="Jack Kelly" userId="f702a9f6-1ecc-412f-9bac-3b70eca9bb9c" providerId="ADAL" clId="{258E8CB6-6641-4A77-AF2E-F1AE147D2290}" dt="2022-09-09T12:47:18.443" v="22" actId="26606"/>
          <ac:spMkLst>
            <pc:docMk/>
            <pc:sldMk cId="1721001596" sldId="267"/>
            <ac:spMk id="28" creationId="{608F427C-1EC9-4280-9367-F2B3AA063E82}"/>
          </ac:spMkLst>
        </pc:spChg>
        <pc:spChg chg="add del">
          <ac:chgData name="Jack Kelly" userId="f702a9f6-1ecc-412f-9bac-3b70eca9bb9c" providerId="ADAL" clId="{258E8CB6-6641-4A77-AF2E-F1AE147D2290}" dt="2022-09-09T12:47:18.443" v="22" actId="26606"/>
          <ac:spMkLst>
            <pc:docMk/>
            <pc:sldMk cId="1721001596" sldId="267"/>
            <ac:spMk id="30" creationId="{F98810A7-E114-447A-A7D6-69B27CFB5650}"/>
          </ac:spMkLst>
        </pc:spChg>
        <pc:spChg chg="add">
          <ac:chgData name="Jack Kelly" userId="f702a9f6-1ecc-412f-9bac-3b70eca9bb9c" providerId="ADAL" clId="{258E8CB6-6641-4A77-AF2E-F1AE147D2290}" dt="2022-09-09T12:47:18.506" v="23" actId="26606"/>
          <ac:spMkLst>
            <pc:docMk/>
            <pc:sldMk cId="1721001596" sldId="267"/>
            <ac:spMk id="34" creationId="{4AC0CD9D-7610-4620-93B4-798CCD9AB581}"/>
          </ac:spMkLst>
        </pc:spChg>
        <pc:spChg chg="add">
          <ac:chgData name="Jack Kelly" userId="f702a9f6-1ecc-412f-9bac-3b70eca9bb9c" providerId="ADAL" clId="{258E8CB6-6641-4A77-AF2E-F1AE147D2290}" dt="2022-09-09T12:47:18.506" v="23" actId="26606"/>
          <ac:spMkLst>
            <pc:docMk/>
            <pc:sldMk cId="1721001596" sldId="267"/>
            <ac:spMk id="37" creationId="{DE4D62F9-188E-4530-84C2-24BDEE4BEB82}"/>
          </ac:spMkLst>
        </pc:spChg>
        <pc:spChg chg="add">
          <ac:chgData name="Jack Kelly" userId="f702a9f6-1ecc-412f-9bac-3b70eca9bb9c" providerId="ADAL" clId="{258E8CB6-6641-4A77-AF2E-F1AE147D2290}" dt="2022-09-09T12:47:18.506" v="23" actId="26606"/>
          <ac:spMkLst>
            <pc:docMk/>
            <pc:sldMk cId="1721001596" sldId="267"/>
            <ac:spMk id="38" creationId="{D67CA421-FA2B-47ED-A101-F8BBEBB2976B}"/>
          </ac:spMkLst>
        </pc:spChg>
        <pc:spChg chg="add">
          <ac:chgData name="Jack Kelly" userId="f702a9f6-1ecc-412f-9bac-3b70eca9bb9c" providerId="ADAL" clId="{258E8CB6-6641-4A77-AF2E-F1AE147D2290}" dt="2022-09-09T12:47:18.506" v="23" actId="26606"/>
          <ac:spMkLst>
            <pc:docMk/>
            <pc:sldMk cId="1721001596" sldId="267"/>
            <ac:spMk id="39" creationId="{12425D82-CD5E-45A4-9542-70951E59F2D1}"/>
          </ac:spMkLst>
        </pc:spChg>
        <pc:spChg chg="add">
          <ac:chgData name="Jack Kelly" userId="f702a9f6-1ecc-412f-9bac-3b70eca9bb9c" providerId="ADAL" clId="{258E8CB6-6641-4A77-AF2E-F1AE147D2290}" dt="2022-09-09T12:47:18.506" v="23" actId="26606"/>
          <ac:spMkLst>
            <pc:docMk/>
            <pc:sldMk cId="1721001596" sldId="267"/>
            <ac:spMk id="40" creationId="{221DB897-A621-4D5F-AC81-91199AC4370E}"/>
          </ac:spMkLst>
        </pc:spChg>
        <pc:picChg chg="ord">
          <ac:chgData name="Jack Kelly" userId="f702a9f6-1ecc-412f-9bac-3b70eca9bb9c" providerId="ADAL" clId="{258E8CB6-6641-4A77-AF2E-F1AE147D2290}" dt="2022-09-09T12:47:18.506" v="23" actId="26606"/>
          <ac:picMkLst>
            <pc:docMk/>
            <pc:sldMk cId="1721001596" sldId="267"/>
            <ac:picMk id="4" creationId="{00000000-0000-0000-0000-000000000000}"/>
          </ac:picMkLst>
        </pc:picChg>
        <pc:picChg chg="del">
          <ac:chgData name="Jack Kelly" userId="f702a9f6-1ecc-412f-9bac-3b70eca9bb9c" providerId="ADAL" clId="{258E8CB6-6641-4A77-AF2E-F1AE147D2290}" dt="2022-09-09T12:45:42.387" v="17" actId="478"/>
          <ac:picMkLst>
            <pc:docMk/>
            <pc:sldMk cId="1721001596" sldId="267"/>
            <ac:picMk id="5" creationId="{4F202324-FB5C-4126-A899-C5E08A9B11E7}"/>
          </ac:picMkLst>
        </pc:picChg>
        <pc:picChg chg="del">
          <ac:chgData name="Jack Kelly" userId="f702a9f6-1ecc-412f-9bac-3b70eca9bb9c" providerId="ADAL" clId="{258E8CB6-6641-4A77-AF2E-F1AE147D2290}" dt="2022-09-09T12:45:45.012" v="18" actId="478"/>
          <ac:picMkLst>
            <pc:docMk/>
            <pc:sldMk cId="1721001596" sldId="267"/>
            <ac:picMk id="6" creationId="{00000000-0000-0000-0000-000000000000}"/>
          </ac:picMkLst>
        </pc:picChg>
        <pc:picChg chg="add mod">
          <ac:chgData name="Jack Kelly" userId="f702a9f6-1ecc-412f-9bac-3b70eca9bb9c" providerId="ADAL" clId="{258E8CB6-6641-4A77-AF2E-F1AE147D2290}" dt="2022-09-09T12:47:18.506" v="23" actId="26606"/>
          <ac:picMkLst>
            <pc:docMk/>
            <pc:sldMk cId="1721001596" sldId="267"/>
            <ac:picMk id="7" creationId="{6371FA51-D007-9FE9-249A-0236975DC7B1}"/>
          </ac:picMkLst>
        </pc:picChg>
        <pc:picChg chg="add del">
          <ac:chgData name="Jack Kelly" userId="f702a9f6-1ecc-412f-9bac-3b70eca9bb9c" providerId="ADAL" clId="{258E8CB6-6641-4A77-AF2E-F1AE147D2290}" dt="2022-09-09T12:47:18.443" v="22" actId="26606"/>
          <ac:picMkLst>
            <pc:docMk/>
            <pc:sldMk cId="1721001596" sldId="267"/>
            <ac:picMk id="12" creationId="{41B68C77-138E-4BF7-A276-BD0C78A4219F}"/>
          </ac:picMkLst>
        </pc:picChg>
        <pc:picChg chg="add del">
          <ac:chgData name="Jack Kelly" userId="f702a9f6-1ecc-412f-9bac-3b70eca9bb9c" providerId="ADAL" clId="{258E8CB6-6641-4A77-AF2E-F1AE147D2290}" dt="2022-09-09T12:47:18.443" v="22" actId="26606"/>
          <ac:picMkLst>
            <pc:docMk/>
            <pc:sldMk cId="1721001596" sldId="267"/>
            <ac:picMk id="14" creationId="{7C268552-D473-46ED-B1B8-422042C4DEF1}"/>
          </ac:picMkLst>
        </pc:picChg>
        <pc:picChg chg="add del">
          <ac:chgData name="Jack Kelly" userId="f702a9f6-1ecc-412f-9bac-3b70eca9bb9c" providerId="ADAL" clId="{258E8CB6-6641-4A77-AF2E-F1AE147D2290}" dt="2022-09-09T12:47:18.443" v="22" actId="26606"/>
          <ac:picMkLst>
            <pc:docMk/>
            <pc:sldMk cId="1721001596" sldId="267"/>
            <ac:picMk id="18" creationId="{B9238B3E-24AA-439A-B527-6C5DF6D72145}"/>
          </ac:picMkLst>
        </pc:picChg>
        <pc:picChg chg="add del">
          <ac:chgData name="Jack Kelly" userId="f702a9f6-1ecc-412f-9bac-3b70eca9bb9c" providerId="ADAL" clId="{258E8CB6-6641-4A77-AF2E-F1AE147D2290}" dt="2022-09-09T12:47:18.443" v="22" actId="26606"/>
          <ac:picMkLst>
            <pc:docMk/>
            <pc:sldMk cId="1721001596" sldId="267"/>
            <ac:picMk id="20" creationId="{69F01145-BEA3-4CBF-AA21-10077B948CA8}"/>
          </ac:picMkLst>
        </pc:picChg>
        <pc:picChg chg="add">
          <ac:chgData name="Jack Kelly" userId="f702a9f6-1ecc-412f-9bac-3b70eca9bb9c" providerId="ADAL" clId="{258E8CB6-6641-4A77-AF2E-F1AE147D2290}" dt="2022-09-09T12:47:18.506" v="23" actId="26606"/>
          <ac:picMkLst>
            <pc:docMk/>
            <pc:sldMk cId="1721001596" sldId="267"/>
            <ac:picMk id="32" creationId="{41B68C77-138E-4BF7-A276-BD0C78A4219F}"/>
          </ac:picMkLst>
        </pc:picChg>
        <pc:picChg chg="add">
          <ac:chgData name="Jack Kelly" userId="f702a9f6-1ecc-412f-9bac-3b70eca9bb9c" providerId="ADAL" clId="{258E8CB6-6641-4A77-AF2E-F1AE147D2290}" dt="2022-09-09T12:47:18.506" v="23" actId="26606"/>
          <ac:picMkLst>
            <pc:docMk/>
            <pc:sldMk cId="1721001596" sldId="267"/>
            <ac:picMk id="33" creationId="{7C268552-D473-46ED-B1B8-422042C4DEF1}"/>
          </ac:picMkLst>
        </pc:picChg>
        <pc:picChg chg="add">
          <ac:chgData name="Jack Kelly" userId="f702a9f6-1ecc-412f-9bac-3b70eca9bb9c" providerId="ADAL" clId="{258E8CB6-6641-4A77-AF2E-F1AE147D2290}" dt="2022-09-09T12:47:18.506" v="23" actId="26606"/>
          <ac:picMkLst>
            <pc:docMk/>
            <pc:sldMk cId="1721001596" sldId="267"/>
            <ac:picMk id="35" creationId="{B9238B3E-24AA-439A-B527-6C5DF6D72145}"/>
          </ac:picMkLst>
        </pc:picChg>
        <pc:picChg chg="add">
          <ac:chgData name="Jack Kelly" userId="f702a9f6-1ecc-412f-9bac-3b70eca9bb9c" providerId="ADAL" clId="{258E8CB6-6641-4A77-AF2E-F1AE147D2290}" dt="2022-09-09T12:47:18.506" v="23" actId="26606"/>
          <ac:picMkLst>
            <pc:docMk/>
            <pc:sldMk cId="1721001596" sldId="267"/>
            <ac:picMk id="36" creationId="{69F01145-BEA3-4CBF-AA21-10077B948CA8}"/>
          </ac:picMkLst>
        </pc:picChg>
      </pc:sldChg>
      <pc:sldChg chg="delSp modSp mod delAnim">
        <pc:chgData name="Jack Kelly" userId="f702a9f6-1ecc-412f-9bac-3b70eca9bb9c" providerId="ADAL" clId="{258E8CB6-6641-4A77-AF2E-F1AE147D2290}" dt="2022-09-09T12:52:47.357" v="916" actId="20577"/>
        <pc:sldMkLst>
          <pc:docMk/>
          <pc:sldMk cId="1854774217" sldId="268"/>
        </pc:sldMkLst>
        <pc:spChg chg="mod">
          <ac:chgData name="Jack Kelly" userId="f702a9f6-1ecc-412f-9bac-3b70eca9bb9c" providerId="ADAL" clId="{258E8CB6-6641-4A77-AF2E-F1AE147D2290}" dt="2022-09-09T12:52:47.357" v="916" actId="20577"/>
          <ac:spMkLst>
            <pc:docMk/>
            <pc:sldMk cId="1854774217" sldId="268"/>
            <ac:spMk id="3" creationId="{00000000-0000-0000-0000-000000000000}"/>
          </ac:spMkLst>
        </pc:spChg>
        <pc:picChg chg="del">
          <ac:chgData name="Jack Kelly" userId="f702a9f6-1ecc-412f-9bac-3b70eca9bb9c" providerId="ADAL" clId="{258E8CB6-6641-4A77-AF2E-F1AE147D2290}" dt="2022-09-09T12:47:33.254" v="24" actId="478"/>
          <ac:picMkLst>
            <pc:docMk/>
            <pc:sldMk cId="1854774217" sldId="268"/>
            <ac:picMk id="4" creationId="{00000000-0000-0000-0000-000000000000}"/>
          </ac:picMkLst>
        </pc:picChg>
      </pc:sldChg>
      <pc:sldChg chg="delSp modSp mod delAnim">
        <pc:chgData name="Jack Kelly" userId="f702a9f6-1ecc-412f-9bac-3b70eca9bb9c" providerId="ADAL" clId="{258E8CB6-6641-4A77-AF2E-F1AE147D2290}" dt="2022-09-09T12:59:52.265" v="1711" actId="27636"/>
        <pc:sldMkLst>
          <pc:docMk/>
          <pc:sldMk cId="1684158586" sldId="269"/>
        </pc:sldMkLst>
        <pc:spChg chg="mod">
          <ac:chgData name="Jack Kelly" userId="f702a9f6-1ecc-412f-9bac-3b70eca9bb9c" providerId="ADAL" clId="{258E8CB6-6641-4A77-AF2E-F1AE147D2290}" dt="2022-09-09T12:59:52.265" v="1711" actId="27636"/>
          <ac:spMkLst>
            <pc:docMk/>
            <pc:sldMk cId="1684158586" sldId="269"/>
            <ac:spMk id="3" creationId="{00000000-0000-0000-0000-000000000000}"/>
          </ac:spMkLst>
        </pc:spChg>
        <pc:picChg chg="del">
          <ac:chgData name="Jack Kelly" userId="f702a9f6-1ecc-412f-9bac-3b70eca9bb9c" providerId="ADAL" clId="{258E8CB6-6641-4A77-AF2E-F1AE147D2290}" dt="2022-09-09T12:56:54.571" v="1199" actId="478"/>
          <ac:picMkLst>
            <pc:docMk/>
            <pc:sldMk cId="1684158586" sldId="269"/>
            <ac:picMk id="5" creationId="{00000000-0000-0000-0000-000000000000}"/>
          </ac:picMkLst>
        </pc:picChg>
      </pc:sldChg>
      <pc:sldChg chg="modSp add mod">
        <pc:chgData name="Jack Kelly" userId="f702a9f6-1ecc-412f-9bac-3b70eca9bb9c" providerId="ADAL" clId="{258E8CB6-6641-4A77-AF2E-F1AE147D2290}" dt="2022-09-09T13:16:39.591" v="3209" actId="20577"/>
        <pc:sldMkLst>
          <pc:docMk/>
          <pc:sldMk cId="718312639" sldId="270"/>
        </pc:sldMkLst>
        <pc:spChg chg="mod">
          <ac:chgData name="Jack Kelly" userId="f702a9f6-1ecc-412f-9bac-3b70eca9bb9c" providerId="ADAL" clId="{258E8CB6-6641-4A77-AF2E-F1AE147D2290}" dt="2022-09-09T13:15:26.268" v="3015" actId="20577"/>
          <ac:spMkLst>
            <pc:docMk/>
            <pc:sldMk cId="718312639" sldId="270"/>
            <ac:spMk id="2" creationId="{00000000-0000-0000-0000-000000000000}"/>
          </ac:spMkLst>
        </pc:spChg>
        <pc:spChg chg="mod">
          <ac:chgData name="Jack Kelly" userId="f702a9f6-1ecc-412f-9bac-3b70eca9bb9c" providerId="ADAL" clId="{258E8CB6-6641-4A77-AF2E-F1AE147D2290}" dt="2022-09-09T13:16:39.591" v="3209" actId="20577"/>
          <ac:spMkLst>
            <pc:docMk/>
            <pc:sldMk cId="718312639" sldId="270"/>
            <ac:spMk id="3" creationId="{00000000-0000-0000-0000-000000000000}"/>
          </ac:spMkLst>
        </pc:spChg>
      </pc:sldChg>
      <pc:sldChg chg="addSp delSp modSp add mod">
        <pc:chgData name="Jack Kelly" userId="f702a9f6-1ecc-412f-9bac-3b70eca9bb9c" providerId="ADAL" clId="{258E8CB6-6641-4A77-AF2E-F1AE147D2290}" dt="2022-09-09T13:24:54.828" v="4020" actId="20577"/>
        <pc:sldMkLst>
          <pc:docMk/>
          <pc:sldMk cId="1629935455" sldId="271"/>
        </pc:sldMkLst>
        <pc:spChg chg="mod">
          <ac:chgData name="Jack Kelly" userId="f702a9f6-1ecc-412f-9bac-3b70eca9bb9c" providerId="ADAL" clId="{258E8CB6-6641-4A77-AF2E-F1AE147D2290}" dt="2022-09-09T13:24:54.828" v="4020" actId="20577"/>
          <ac:spMkLst>
            <pc:docMk/>
            <pc:sldMk cId="1629935455" sldId="271"/>
            <ac:spMk id="2" creationId="{00000000-0000-0000-0000-000000000000}"/>
          </ac:spMkLst>
        </pc:spChg>
        <pc:spChg chg="add mod">
          <ac:chgData name="Jack Kelly" userId="f702a9f6-1ecc-412f-9bac-3b70eca9bb9c" providerId="ADAL" clId="{258E8CB6-6641-4A77-AF2E-F1AE147D2290}" dt="2022-09-09T13:24:31.972" v="4014" actId="20577"/>
          <ac:spMkLst>
            <pc:docMk/>
            <pc:sldMk cId="1629935455" sldId="271"/>
            <ac:spMk id="5" creationId="{E5B57C30-A0E4-DD8E-2DDD-A7549BDB0529}"/>
          </ac:spMkLst>
        </pc:spChg>
        <pc:picChg chg="add mod">
          <ac:chgData name="Jack Kelly" userId="f702a9f6-1ecc-412f-9bac-3b70eca9bb9c" providerId="ADAL" clId="{258E8CB6-6641-4A77-AF2E-F1AE147D2290}" dt="2022-09-09T13:19:58.999" v="3301" actId="1076"/>
          <ac:picMkLst>
            <pc:docMk/>
            <pc:sldMk cId="1629935455" sldId="271"/>
            <ac:picMk id="4" creationId="{0D4B0432-F508-3EE3-9FD0-057DDB622DB9}"/>
          </ac:picMkLst>
        </pc:picChg>
        <pc:picChg chg="del">
          <ac:chgData name="Jack Kelly" userId="f702a9f6-1ecc-412f-9bac-3b70eca9bb9c" providerId="ADAL" clId="{258E8CB6-6641-4A77-AF2E-F1AE147D2290}" dt="2022-09-09T13:17:45.286" v="3296" actId="478"/>
          <ac:picMkLst>
            <pc:docMk/>
            <pc:sldMk cId="1629935455" sldId="271"/>
            <ac:picMk id="1026" creationId="{304017B2-68E0-43D1-B011-98CB72DD85F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9269FB-3FF7-4775-921A-27C80FBA8FC3}" type="datetimeFigureOut">
              <a:rPr lang="en-GB" smtClean="0"/>
              <a:t>09/09/2022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0C76EF-9CFC-4632-B77B-A808191C56D6}" type="slidenum">
              <a:rPr lang="en-GB" smtClean="0"/>
              <a:t>‹#›</a:t>
            </a:fld>
            <a:endParaRPr lang="en-GB"/>
          </a:p>
        </p:txBody>
      </p:sp>
    </p:spTree>
    <p:extLst>
      <p:ext uri="{BB962C8B-B14F-4D97-AF65-F5344CB8AC3E}">
        <p14:creationId xmlns:p14="http://schemas.microsoft.com/office/powerpoint/2010/main" val="39400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89269FB-3FF7-4775-921A-27C80FBA8FC3}" type="datetimeFigureOut">
              <a:rPr lang="en-GB" smtClean="0"/>
              <a:t>09/09/2022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0C76EF-9CFC-4632-B77B-A808191C56D6}" type="slidenum">
              <a:rPr lang="en-GB" smtClean="0"/>
              <a:t>‹#›</a:t>
            </a:fld>
            <a:endParaRPr lang="en-GB"/>
          </a:p>
        </p:txBody>
      </p:sp>
    </p:spTree>
    <p:extLst>
      <p:ext uri="{BB962C8B-B14F-4D97-AF65-F5344CB8AC3E}">
        <p14:creationId xmlns:p14="http://schemas.microsoft.com/office/powerpoint/2010/main" val="2689847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89269FB-3FF7-4775-921A-27C80FBA8FC3}" type="datetimeFigureOut">
              <a:rPr lang="en-GB" smtClean="0"/>
              <a:t>09/09/2022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0C76EF-9CFC-4632-B77B-A808191C56D6}" type="slidenum">
              <a:rPr lang="en-GB" smtClean="0"/>
              <a:t>‹#›</a:t>
            </a:fld>
            <a:endParaRPr lang="en-GB"/>
          </a:p>
        </p:txBody>
      </p:sp>
    </p:spTree>
    <p:extLst>
      <p:ext uri="{BB962C8B-B14F-4D97-AF65-F5344CB8AC3E}">
        <p14:creationId xmlns:p14="http://schemas.microsoft.com/office/powerpoint/2010/main" val="3852908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89269FB-3FF7-4775-921A-27C80FBA8FC3}" type="datetimeFigureOut">
              <a:rPr lang="en-GB" smtClean="0"/>
              <a:t>09/09/2022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0C76EF-9CFC-4632-B77B-A808191C56D6}"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6036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9269FB-3FF7-4775-921A-27C80FBA8FC3}" type="datetimeFigureOut">
              <a:rPr lang="en-GB" smtClean="0"/>
              <a:t>09/09/2022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0C76EF-9CFC-4632-B77B-A808191C56D6}" type="slidenum">
              <a:rPr lang="en-GB" smtClean="0"/>
              <a:t>‹#›</a:t>
            </a:fld>
            <a:endParaRPr lang="en-GB"/>
          </a:p>
        </p:txBody>
      </p:sp>
    </p:spTree>
    <p:extLst>
      <p:ext uri="{BB962C8B-B14F-4D97-AF65-F5344CB8AC3E}">
        <p14:creationId xmlns:p14="http://schemas.microsoft.com/office/powerpoint/2010/main" val="667160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89269FB-3FF7-4775-921A-27C80FBA8FC3}" type="datetimeFigureOut">
              <a:rPr lang="en-GB" smtClean="0"/>
              <a:t>09/09/2022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0C76EF-9CFC-4632-B77B-A808191C56D6}" type="slidenum">
              <a:rPr lang="en-GB" smtClean="0"/>
              <a:t>‹#›</a:t>
            </a:fld>
            <a:endParaRPr lang="en-GB"/>
          </a:p>
        </p:txBody>
      </p:sp>
    </p:spTree>
    <p:extLst>
      <p:ext uri="{BB962C8B-B14F-4D97-AF65-F5344CB8AC3E}">
        <p14:creationId xmlns:p14="http://schemas.microsoft.com/office/powerpoint/2010/main" val="1820425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89269FB-3FF7-4775-921A-27C80FBA8FC3}" type="datetimeFigureOut">
              <a:rPr lang="en-GB" smtClean="0"/>
              <a:t>09/09/2022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0C76EF-9CFC-4632-B77B-A808191C56D6}" type="slidenum">
              <a:rPr lang="en-GB" smtClean="0"/>
              <a:t>‹#›</a:t>
            </a:fld>
            <a:endParaRPr lang="en-GB"/>
          </a:p>
        </p:txBody>
      </p:sp>
    </p:spTree>
    <p:extLst>
      <p:ext uri="{BB962C8B-B14F-4D97-AF65-F5344CB8AC3E}">
        <p14:creationId xmlns:p14="http://schemas.microsoft.com/office/powerpoint/2010/main" val="1642949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9269FB-3FF7-4775-921A-27C80FBA8FC3}" type="datetimeFigureOut">
              <a:rPr lang="en-GB" smtClean="0"/>
              <a:t>09/09/2022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0C76EF-9CFC-4632-B77B-A808191C56D6}" type="slidenum">
              <a:rPr lang="en-GB" smtClean="0"/>
              <a:t>‹#›</a:t>
            </a:fld>
            <a:endParaRPr lang="en-GB"/>
          </a:p>
        </p:txBody>
      </p:sp>
    </p:spTree>
    <p:extLst>
      <p:ext uri="{BB962C8B-B14F-4D97-AF65-F5344CB8AC3E}">
        <p14:creationId xmlns:p14="http://schemas.microsoft.com/office/powerpoint/2010/main" val="3669385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9269FB-3FF7-4775-921A-27C80FBA8FC3}" type="datetimeFigureOut">
              <a:rPr lang="en-GB" smtClean="0"/>
              <a:t>09/09/2022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0C76EF-9CFC-4632-B77B-A808191C56D6}" type="slidenum">
              <a:rPr lang="en-GB" smtClean="0"/>
              <a:t>‹#›</a:t>
            </a:fld>
            <a:endParaRPr lang="en-GB"/>
          </a:p>
        </p:txBody>
      </p:sp>
    </p:spTree>
    <p:extLst>
      <p:ext uri="{BB962C8B-B14F-4D97-AF65-F5344CB8AC3E}">
        <p14:creationId xmlns:p14="http://schemas.microsoft.com/office/powerpoint/2010/main" val="4192561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89269FB-3FF7-4775-921A-27C80FBA8FC3}" type="datetimeFigureOut">
              <a:rPr lang="en-GB" smtClean="0"/>
              <a:t>09/09/2022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0C76EF-9CFC-4632-B77B-A808191C56D6}" type="slidenum">
              <a:rPr lang="en-GB" smtClean="0"/>
              <a:t>‹#›</a:t>
            </a:fld>
            <a:endParaRPr lang="en-GB"/>
          </a:p>
        </p:txBody>
      </p:sp>
    </p:spTree>
    <p:extLst>
      <p:ext uri="{BB962C8B-B14F-4D97-AF65-F5344CB8AC3E}">
        <p14:creationId xmlns:p14="http://schemas.microsoft.com/office/powerpoint/2010/main" val="1254764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9269FB-3FF7-4775-921A-27C80FBA8FC3}" type="datetimeFigureOut">
              <a:rPr lang="en-GB" smtClean="0"/>
              <a:t>09/09/2022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0C76EF-9CFC-4632-B77B-A808191C56D6}" type="slidenum">
              <a:rPr lang="en-GB" smtClean="0"/>
              <a:t>‹#›</a:t>
            </a:fld>
            <a:endParaRPr lang="en-GB"/>
          </a:p>
        </p:txBody>
      </p:sp>
    </p:spTree>
    <p:extLst>
      <p:ext uri="{BB962C8B-B14F-4D97-AF65-F5344CB8AC3E}">
        <p14:creationId xmlns:p14="http://schemas.microsoft.com/office/powerpoint/2010/main" val="2290166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9269FB-3FF7-4775-921A-27C80FBA8FC3}" type="datetimeFigureOut">
              <a:rPr lang="en-GB" smtClean="0"/>
              <a:t>09/09/2022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0C76EF-9CFC-4632-B77B-A808191C56D6}" type="slidenum">
              <a:rPr lang="en-GB" smtClean="0"/>
              <a:t>‹#›</a:t>
            </a:fld>
            <a:endParaRPr lang="en-GB"/>
          </a:p>
        </p:txBody>
      </p:sp>
    </p:spTree>
    <p:extLst>
      <p:ext uri="{BB962C8B-B14F-4D97-AF65-F5344CB8AC3E}">
        <p14:creationId xmlns:p14="http://schemas.microsoft.com/office/powerpoint/2010/main" val="2734579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9269FB-3FF7-4775-921A-27C80FBA8FC3}" type="datetimeFigureOut">
              <a:rPr lang="en-GB" smtClean="0"/>
              <a:t>09/09/2022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0C76EF-9CFC-4632-B77B-A808191C56D6}" type="slidenum">
              <a:rPr lang="en-GB" smtClean="0"/>
              <a:t>‹#›</a:t>
            </a:fld>
            <a:endParaRPr lang="en-GB"/>
          </a:p>
        </p:txBody>
      </p:sp>
    </p:spTree>
    <p:extLst>
      <p:ext uri="{BB962C8B-B14F-4D97-AF65-F5344CB8AC3E}">
        <p14:creationId xmlns:p14="http://schemas.microsoft.com/office/powerpoint/2010/main" val="1491608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89269FB-3FF7-4775-921A-27C80FBA8FC3}" type="datetimeFigureOut">
              <a:rPr lang="en-GB" smtClean="0"/>
              <a:t>09/09/2022</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170C76EF-9CFC-4632-B77B-A808191C56D6}" type="slidenum">
              <a:rPr lang="en-GB" smtClean="0"/>
              <a:t>‹#›</a:t>
            </a:fld>
            <a:endParaRPr lang="en-GB"/>
          </a:p>
        </p:txBody>
      </p:sp>
    </p:spTree>
    <p:extLst>
      <p:ext uri="{BB962C8B-B14F-4D97-AF65-F5344CB8AC3E}">
        <p14:creationId xmlns:p14="http://schemas.microsoft.com/office/powerpoint/2010/main" val="299854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89269FB-3FF7-4775-921A-27C80FBA8FC3}" type="datetimeFigureOut">
              <a:rPr lang="en-GB" smtClean="0"/>
              <a:t>09/09/2022</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170C76EF-9CFC-4632-B77B-A808191C56D6}" type="slidenum">
              <a:rPr lang="en-GB" smtClean="0"/>
              <a:t>‹#›</a:t>
            </a:fld>
            <a:endParaRPr lang="en-GB"/>
          </a:p>
        </p:txBody>
      </p:sp>
    </p:spTree>
    <p:extLst>
      <p:ext uri="{BB962C8B-B14F-4D97-AF65-F5344CB8AC3E}">
        <p14:creationId xmlns:p14="http://schemas.microsoft.com/office/powerpoint/2010/main" val="4184221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89269FB-3FF7-4775-921A-27C80FBA8FC3}" type="datetimeFigureOut">
              <a:rPr lang="en-GB" smtClean="0"/>
              <a:t>09/09/2022</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170C76EF-9CFC-4632-B77B-A808191C56D6}" type="slidenum">
              <a:rPr lang="en-GB" smtClean="0"/>
              <a:t>‹#›</a:t>
            </a:fld>
            <a:endParaRPr lang="en-GB"/>
          </a:p>
        </p:txBody>
      </p:sp>
    </p:spTree>
    <p:extLst>
      <p:ext uri="{BB962C8B-B14F-4D97-AF65-F5344CB8AC3E}">
        <p14:creationId xmlns:p14="http://schemas.microsoft.com/office/powerpoint/2010/main" val="1486761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89269FB-3FF7-4775-921A-27C80FBA8FC3}" type="datetimeFigureOut">
              <a:rPr lang="en-GB" smtClean="0"/>
              <a:t>09/09/2022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0C76EF-9CFC-4632-B77B-A808191C56D6}" type="slidenum">
              <a:rPr lang="en-GB" smtClean="0"/>
              <a:t>‹#›</a:t>
            </a:fld>
            <a:endParaRPr lang="en-GB"/>
          </a:p>
        </p:txBody>
      </p:sp>
    </p:spTree>
    <p:extLst>
      <p:ext uri="{BB962C8B-B14F-4D97-AF65-F5344CB8AC3E}">
        <p14:creationId xmlns:p14="http://schemas.microsoft.com/office/powerpoint/2010/main" val="3429135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89269FB-3FF7-4775-921A-27C80FBA8FC3}" type="datetimeFigureOut">
              <a:rPr lang="en-GB" smtClean="0"/>
              <a:t>09/09/2022</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70C76EF-9CFC-4632-B77B-A808191C56D6}" type="slidenum">
              <a:rPr lang="en-GB" smtClean="0"/>
              <a:t>‹#›</a:t>
            </a:fld>
            <a:endParaRPr lang="en-GB"/>
          </a:p>
        </p:txBody>
      </p:sp>
    </p:spTree>
    <p:extLst>
      <p:ext uri="{BB962C8B-B14F-4D97-AF65-F5344CB8AC3E}">
        <p14:creationId xmlns:p14="http://schemas.microsoft.com/office/powerpoint/2010/main" val="2460072264"/>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1686" y="2594408"/>
            <a:ext cx="9660835" cy="1669183"/>
          </a:xfrm>
        </p:spPr>
        <p:txBody>
          <a:bodyPr>
            <a:normAutofit fontScale="90000"/>
          </a:bodyPr>
          <a:lstStyle/>
          <a:p>
            <a:pPr algn="ctr"/>
            <a:r>
              <a:rPr lang="en-GB" sz="5600" b="1" u="sng" dirty="0"/>
              <a:t>Class 4 </a:t>
            </a:r>
            <a:br>
              <a:rPr lang="en-GB" sz="5600" b="1" u="sng" dirty="0"/>
            </a:br>
            <a:r>
              <a:rPr lang="en-GB" sz="5600" b="1" u="sng" dirty="0"/>
              <a:t>Summercourt Academy </a:t>
            </a:r>
            <a:br>
              <a:rPr lang="en-GB" sz="7800" b="1" u="sng" dirty="0"/>
            </a:br>
            <a:r>
              <a:rPr lang="en-GB" sz="4200" dirty="0"/>
              <a:t>Mr Kelly, Miss Simmonds, Miss </a:t>
            </a:r>
            <a:r>
              <a:rPr lang="en-GB" sz="4200" dirty="0" err="1"/>
              <a:t>Wastie</a:t>
            </a:r>
            <a:r>
              <a:rPr lang="en-GB" sz="4200" dirty="0"/>
              <a:t> and Mrs Norton</a:t>
            </a:r>
            <a:br>
              <a:rPr lang="en-GB" dirty="0"/>
            </a:br>
            <a:endParaRPr lang="en-GB" dirty="0"/>
          </a:p>
        </p:txBody>
      </p:sp>
      <p:pic>
        <p:nvPicPr>
          <p:cNvPr id="6" name="Picture 2" descr="Image result for summercourt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106" y="257510"/>
            <a:ext cx="1813561" cy="18135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preview">
            <a:extLst>
              <a:ext uri="{FF2B5EF4-FFF2-40B4-BE49-F238E27FC236}">
                <a16:creationId xmlns:a16="http://schemas.microsoft.com/office/drawing/2014/main" id="{304017B2-68E0-43D1-B011-98CB72DD85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990" y="3219835"/>
            <a:ext cx="2692749" cy="3604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30971"/>
      </p:ext>
    </p:extLst>
  </p:cSld>
  <p:clrMapOvr>
    <a:masterClrMapping/>
  </p:clrMapOvr>
  <mc:AlternateContent xmlns:mc="http://schemas.openxmlformats.org/markup-compatibility/2006" xmlns:p14="http://schemas.microsoft.com/office/powerpoint/2010/main">
    <mc:Choice Requires="p14">
      <p:transition spd="slow" p14:dur="2000" advTm="1068"/>
    </mc:Choice>
    <mc:Fallback xmlns="">
      <p:transition spd="slow" advTm="106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530" y="-92765"/>
            <a:ext cx="9882809" cy="1352647"/>
          </a:xfrm>
        </p:spPr>
        <p:txBody>
          <a:bodyPr>
            <a:normAutofit/>
          </a:bodyPr>
          <a:lstStyle/>
          <a:p>
            <a:pPr algn="ctr"/>
            <a:r>
              <a:rPr lang="en-GB" sz="5500" b="1" u="sng" dirty="0"/>
              <a:t>Maths</a:t>
            </a:r>
          </a:p>
        </p:txBody>
      </p:sp>
      <p:pic>
        <p:nvPicPr>
          <p:cNvPr id="6" name="Content Placeholder 5">
            <a:extLst>
              <a:ext uri="{FF2B5EF4-FFF2-40B4-BE49-F238E27FC236}">
                <a16:creationId xmlns:a16="http://schemas.microsoft.com/office/drawing/2014/main" id="{595FCE70-DB84-4BD5-A310-6C24D8060A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5766" y="1536700"/>
            <a:ext cx="8490405" cy="5282469"/>
          </a:xfrm>
        </p:spPr>
      </p:pic>
      <p:pic>
        <p:nvPicPr>
          <p:cNvPr id="5" name="Picture 2" descr="Image result for summercourt academ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931" y="178307"/>
            <a:ext cx="1699198" cy="16991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34E1DE-1FDC-DF63-966F-B5D7BA6FCD2F}"/>
              </a:ext>
            </a:extLst>
          </p:cNvPr>
          <p:cNvSpPr txBox="1"/>
          <p:nvPr/>
        </p:nvSpPr>
        <p:spPr>
          <a:xfrm>
            <a:off x="158931" y="2148577"/>
            <a:ext cx="2932961" cy="2308324"/>
          </a:xfrm>
          <a:prstGeom prst="rect">
            <a:avLst/>
          </a:prstGeom>
          <a:noFill/>
        </p:spPr>
        <p:txBody>
          <a:bodyPr wrap="square" rtlCol="0">
            <a:spAutoFit/>
          </a:bodyPr>
          <a:lstStyle/>
          <a:p>
            <a:r>
              <a:rPr lang="en-GB" dirty="0"/>
              <a:t>In maths, we largely follow a </a:t>
            </a:r>
            <a:r>
              <a:rPr lang="en-GB" dirty="0" err="1"/>
              <a:t>Whiterosemaths</a:t>
            </a:r>
            <a:r>
              <a:rPr lang="en-GB" dirty="0"/>
              <a:t>  programme. We use the resources and plan according to their timelines. This is an example of the skills breakdown into weeks. </a:t>
            </a:r>
          </a:p>
        </p:txBody>
      </p:sp>
    </p:spTree>
    <p:extLst>
      <p:ext uri="{BB962C8B-B14F-4D97-AF65-F5344CB8AC3E}">
        <p14:creationId xmlns:p14="http://schemas.microsoft.com/office/powerpoint/2010/main" val="571222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675"/>
            <a:ext cx="10515600" cy="1325563"/>
          </a:xfrm>
        </p:spPr>
        <p:txBody>
          <a:bodyPr>
            <a:normAutofit/>
          </a:bodyPr>
          <a:lstStyle/>
          <a:p>
            <a:pPr algn="ctr"/>
            <a:r>
              <a:rPr lang="en-GB" sz="6000" b="1" u="sng" dirty="0"/>
              <a:t>Writing</a:t>
            </a:r>
          </a:p>
        </p:txBody>
      </p:sp>
      <p:pic>
        <p:nvPicPr>
          <p:cNvPr id="6" name="Picture 5"/>
          <p:cNvPicPr>
            <a:picLocks noChangeAspect="1"/>
          </p:cNvPicPr>
          <p:nvPr/>
        </p:nvPicPr>
        <p:blipFill>
          <a:blip r:embed="rId2"/>
          <a:stretch>
            <a:fillRect/>
          </a:stretch>
        </p:blipFill>
        <p:spPr>
          <a:xfrm>
            <a:off x="4711700" y="1381238"/>
            <a:ext cx="7167495" cy="5277979"/>
          </a:xfrm>
          <a:prstGeom prst="rect">
            <a:avLst/>
          </a:prstGeom>
        </p:spPr>
      </p:pic>
      <p:pic>
        <p:nvPicPr>
          <p:cNvPr id="8" name="Picture 7"/>
          <p:cNvPicPr>
            <a:picLocks noChangeAspect="1"/>
          </p:cNvPicPr>
          <p:nvPr/>
        </p:nvPicPr>
        <p:blipFill>
          <a:blip r:embed="rId3"/>
          <a:stretch>
            <a:fillRect/>
          </a:stretch>
        </p:blipFill>
        <p:spPr>
          <a:xfrm>
            <a:off x="186559" y="161753"/>
            <a:ext cx="1700931" cy="1700931"/>
          </a:xfrm>
          <a:prstGeom prst="rect">
            <a:avLst/>
          </a:prstGeom>
        </p:spPr>
      </p:pic>
      <p:sp>
        <p:nvSpPr>
          <p:cNvPr id="4" name="TextBox 3">
            <a:extLst>
              <a:ext uri="{FF2B5EF4-FFF2-40B4-BE49-F238E27FC236}">
                <a16:creationId xmlns:a16="http://schemas.microsoft.com/office/drawing/2014/main" id="{2AA57E6B-9FA5-C52C-2F29-896B9B2ABF9F}"/>
              </a:ext>
            </a:extLst>
          </p:cNvPr>
          <p:cNvSpPr txBox="1"/>
          <p:nvPr/>
        </p:nvSpPr>
        <p:spPr>
          <a:xfrm>
            <a:off x="312805" y="2171700"/>
            <a:ext cx="4241800" cy="2308324"/>
          </a:xfrm>
          <a:prstGeom prst="rect">
            <a:avLst/>
          </a:prstGeom>
          <a:noFill/>
        </p:spPr>
        <p:txBody>
          <a:bodyPr wrap="square" rtlCol="0">
            <a:spAutoFit/>
          </a:bodyPr>
          <a:lstStyle/>
          <a:p>
            <a:r>
              <a:rPr lang="en-GB" dirty="0"/>
              <a:t>This is a copy of the writing criteria we use to assess children’s writing.</a:t>
            </a:r>
          </a:p>
          <a:p>
            <a:r>
              <a:rPr lang="en-GB" dirty="0"/>
              <a:t>There are three different levels within each year group:</a:t>
            </a:r>
          </a:p>
          <a:p>
            <a:pPr marL="285750" indent="-285750">
              <a:buFont typeface="Arial" panose="020B0604020202020204" pitchFamily="34" charset="0"/>
              <a:buChar char="•"/>
            </a:pPr>
            <a:r>
              <a:rPr lang="en-GB" dirty="0"/>
              <a:t>WTS – working towards the standard</a:t>
            </a:r>
          </a:p>
          <a:p>
            <a:pPr marL="285750" indent="-285750">
              <a:buFont typeface="Arial" panose="020B0604020202020204" pitchFamily="34" charset="0"/>
              <a:buChar char="•"/>
            </a:pPr>
            <a:r>
              <a:rPr lang="en-GB" dirty="0"/>
              <a:t>EXS – expected standard</a:t>
            </a:r>
          </a:p>
          <a:p>
            <a:pPr marL="285750" indent="-285750">
              <a:buFont typeface="Arial" panose="020B0604020202020204" pitchFamily="34" charset="0"/>
              <a:buChar char="•"/>
            </a:pPr>
            <a:r>
              <a:rPr lang="en-GB" dirty="0"/>
              <a:t>GDS – greater depth </a:t>
            </a:r>
          </a:p>
        </p:txBody>
      </p:sp>
    </p:spTree>
    <p:extLst>
      <p:ext uri="{BB962C8B-B14F-4D97-AF65-F5344CB8AC3E}">
        <p14:creationId xmlns:p14="http://schemas.microsoft.com/office/powerpoint/2010/main" val="461263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144" y="390883"/>
            <a:ext cx="10515600" cy="1325563"/>
          </a:xfrm>
        </p:spPr>
        <p:txBody>
          <a:bodyPr>
            <a:normAutofit/>
          </a:bodyPr>
          <a:lstStyle/>
          <a:p>
            <a:pPr algn="ctr"/>
            <a:r>
              <a:rPr lang="en-GB" sz="6000" b="1" u="sng" dirty="0"/>
              <a:t>Management Structure</a:t>
            </a:r>
          </a:p>
        </p:txBody>
      </p:sp>
      <p:sp>
        <p:nvSpPr>
          <p:cNvPr id="3" name="Content Placeholder 2"/>
          <p:cNvSpPr>
            <a:spLocks noGrp="1"/>
          </p:cNvSpPr>
          <p:nvPr>
            <p:ph idx="1"/>
          </p:nvPr>
        </p:nvSpPr>
        <p:spPr>
          <a:xfrm>
            <a:off x="2088144" y="2234316"/>
            <a:ext cx="8832405" cy="4351338"/>
          </a:xfrm>
        </p:spPr>
        <p:txBody>
          <a:bodyPr>
            <a:normAutofit/>
          </a:bodyPr>
          <a:lstStyle/>
          <a:p>
            <a:pPr algn="ctr"/>
            <a:r>
              <a:rPr lang="en-GB" sz="4000" dirty="0"/>
              <a:t>Teaching Assistants/Class Teacher</a:t>
            </a:r>
          </a:p>
          <a:p>
            <a:pPr algn="ctr"/>
            <a:endParaRPr lang="en-GB" sz="4000" dirty="0"/>
          </a:p>
          <a:p>
            <a:pPr algn="ctr"/>
            <a:r>
              <a:rPr lang="en-GB" sz="4000" dirty="0"/>
              <a:t>Head of School</a:t>
            </a:r>
          </a:p>
          <a:p>
            <a:pPr algn="ctr"/>
            <a:endParaRPr lang="en-GB" sz="4000" dirty="0"/>
          </a:p>
          <a:p>
            <a:pPr algn="ctr"/>
            <a:r>
              <a:rPr lang="en-GB" sz="4000" dirty="0"/>
              <a:t>Senior Leadership</a:t>
            </a:r>
          </a:p>
        </p:txBody>
      </p:sp>
      <p:sp>
        <p:nvSpPr>
          <p:cNvPr id="5" name="Down Arrow 4"/>
          <p:cNvSpPr/>
          <p:nvPr/>
        </p:nvSpPr>
        <p:spPr>
          <a:xfrm>
            <a:off x="6348549" y="3669408"/>
            <a:ext cx="404948" cy="4833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own Arrow 5"/>
          <p:cNvSpPr/>
          <p:nvPr/>
        </p:nvSpPr>
        <p:spPr>
          <a:xfrm>
            <a:off x="6360655" y="5127531"/>
            <a:ext cx="404948" cy="4833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Image result for summercourt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946" y="204065"/>
            <a:ext cx="1699198" cy="1699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911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894" y="115709"/>
            <a:ext cx="9404723" cy="1400530"/>
          </a:xfrm>
        </p:spPr>
        <p:txBody>
          <a:bodyPr>
            <a:normAutofit/>
          </a:bodyPr>
          <a:lstStyle/>
          <a:p>
            <a:pPr algn="ctr"/>
            <a:r>
              <a:rPr lang="en-GB" sz="6000" b="1" u="sng" dirty="0"/>
              <a:t>Extras</a:t>
            </a:r>
          </a:p>
        </p:txBody>
      </p:sp>
      <p:sp>
        <p:nvSpPr>
          <p:cNvPr id="3" name="Content Placeholder 2"/>
          <p:cNvSpPr>
            <a:spLocks noGrp="1"/>
          </p:cNvSpPr>
          <p:nvPr>
            <p:ph idx="1"/>
          </p:nvPr>
        </p:nvSpPr>
        <p:spPr>
          <a:xfrm>
            <a:off x="2088144" y="1168400"/>
            <a:ext cx="10103856" cy="3810000"/>
          </a:xfrm>
        </p:spPr>
        <p:txBody>
          <a:bodyPr>
            <a:noAutofit/>
          </a:bodyPr>
          <a:lstStyle/>
          <a:p>
            <a:r>
              <a:rPr lang="en-GB" sz="2300" dirty="0"/>
              <a:t>Children need PE kits in school for Thursday and Friday. </a:t>
            </a:r>
          </a:p>
          <a:p>
            <a:r>
              <a:rPr lang="en-GB" sz="2300" dirty="0"/>
              <a:t>Coats – can children have a raincoat in school every day please. </a:t>
            </a:r>
          </a:p>
          <a:p>
            <a:r>
              <a:rPr lang="en-GB" sz="2300" dirty="0"/>
              <a:t>Uniform, PE kit, coats -everything labelled with their name please </a:t>
            </a:r>
            <a:r>
              <a:rPr lang="en-GB" sz="2300" dirty="0">
                <a:sym typeface="Wingdings" panose="05000000000000000000" pitchFamily="2" charset="2"/>
              </a:rPr>
              <a:t></a:t>
            </a:r>
          </a:p>
          <a:p>
            <a:r>
              <a:rPr lang="en-GB" sz="2300" dirty="0">
                <a:sym typeface="Wingdings" panose="05000000000000000000" pitchFamily="2" charset="2"/>
              </a:rPr>
              <a:t>Trips and Residential - information about the residential will hopefully be confirmed by January. The class do at least one trip a term also – please be aware that transport costs have increased and this may have a knock-on effect on the price of trips. </a:t>
            </a:r>
          </a:p>
          <a:p>
            <a:r>
              <a:rPr lang="en-GB" sz="2300" dirty="0">
                <a:sym typeface="Wingdings" panose="05000000000000000000" pitchFamily="2" charset="2"/>
              </a:rPr>
              <a:t>Boosters &amp; Incremental teaching – your child may be invited to attend afterschool boosters and incremental teaching (small step teaching by another teacher in school which addresses one particular skill). You will find out via email or letter if this is the case</a:t>
            </a:r>
          </a:p>
          <a:p>
            <a:r>
              <a:rPr lang="en-GB" sz="2300" dirty="0">
                <a:sym typeface="Wingdings" panose="05000000000000000000" pitchFamily="2" charset="2"/>
              </a:rPr>
              <a:t>Children can bring in pencil cases *students cannot bring in toys or fidget devices unless pre-arranged with teacher. </a:t>
            </a:r>
          </a:p>
        </p:txBody>
      </p:sp>
      <p:pic>
        <p:nvPicPr>
          <p:cNvPr id="5" name="Picture 2" descr="Image result for summercourt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946" y="365125"/>
            <a:ext cx="1699198" cy="1699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511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894" y="115709"/>
            <a:ext cx="9404723" cy="1400530"/>
          </a:xfrm>
        </p:spPr>
        <p:txBody>
          <a:bodyPr>
            <a:normAutofit/>
          </a:bodyPr>
          <a:lstStyle/>
          <a:p>
            <a:pPr algn="ctr"/>
            <a:r>
              <a:rPr lang="en-GB" sz="6000" b="1" u="sng" dirty="0"/>
              <a:t>Questions</a:t>
            </a:r>
          </a:p>
        </p:txBody>
      </p:sp>
      <p:sp>
        <p:nvSpPr>
          <p:cNvPr id="3" name="Content Placeholder 2"/>
          <p:cNvSpPr>
            <a:spLocks noGrp="1"/>
          </p:cNvSpPr>
          <p:nvPr>
            <p:ph idx="1"/>
          </p:nvPr>
        </p:nvSpPr>
        <p:spPr>
          <a:xfrm>
            <a:off x="2088144" y="1168400"/>
            <a:ext cx="9811756" cy="3810000"/>
          </a:xfrm>
        </p:spPr>
        <p:txBody>
          <a:bodyPr>
            <a:noAutofit/>
          </a:bodyPr>
          <a:lstStyle/>
          <a:p>
            <a:r>
              <a:rPr lang="en-GB" sz="4000" dirty="0"/>
              <a:t>Feel free to make contact with me or any other adults via Mrs Rusted in the office or catch one of us in the playground. We find that any concern is worth mentioning. </a:t>
            </a:r>
            <a:endParaRPr lang="en-GB" sz="4000" dirty="0">
              <a:sym typeface="Wingdings" panose="05000000000000000000" pitchFamily="2" charset="2"/>
            </a:endParaRPr>
          </a:p>
        </p:txBody>
      </p:sp>
      <p:pic>
        <p:nvPicPr>
          <p:cNvPr id="5" name="Picture 2" descr="Image result for summercourt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946" y="365125"/>
            <a:ext cx="1699198" cy="1699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312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8807" y="257510"/>
            <a:ext cx="8137114" cy="1669183"/>
          </a:xfrm>
        </p:spPr>
        <p:txBody>
          <a:bodyPr>
            <a:normAutofit fontScale="90000"/>
          </a:bodyPr>
          <a:lstStyle/>
          <a:p>
            <a:pPr algn="ctr"/>
            <a:r>
              <a:rPr lang="en-GB" sz="5600" b="1" u="sng" dirty="0"/>
              <a:t>About the Class teacher – Mr Kelly</a:t>
            </a:r>
            <a:endParaRPr lang="en-GB" dirty="0"/>
          </a:p>
        </p:txBody>
      </p:sp>
      <p:pic>
        <p:nvPicPr>
          <p:cNvPr id="6" name="Picture 2" descr="Image result for summercourt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106" y="257510"/>
            <a:ext cx="1813561" cy="18135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outdoor, yellow, person, road&#10;&#10;Description automatically generated">
            <a:extLst>
              <a:ext uri="{FF2B5EF4-FFF2-40B4-BE49-F238E27FC236}">
                <a16:creationId xmlns:a16="http://schemas.microsoft.com/office/drawing/2014/main" id="{0D4B0432-F508-3EE3-9FD0-057DDB622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4759" y="2071071"/>
            <a:ext cx="1750346" cy="4406900"/>
          </a:xfrm>
          <a:prstGeom prst="rect">
            <a:avLst/>
          </a:prstGeom>
        </p:spPr>
      </p:pic>
      <p:sp>
        <p:nvSpPr>
          <p:cNvPr id="5" name="TextBox 4">
            <a:extLst>
              <a:ext uri="{FF2B5EF4-FFF2-40B4-BE49-F238E27FC236}">
                <a16:creationId xmlns:a16="http://schemas.microsoft.com/office/drawing/2014/main" id="{E5B57C30-A0E4-DD8E-2DDD-A7549BDB0529}"/>
              </a:ext>
            </a:extLst>
          </p:cNvPr>
          <p:cNvSpPr txBox="1"/>
          <p:nvPr/>
        </p:nvSpPr>
        <p:spPr>
          <a:xfrm>
            <a:off x="3771900" y="2071071"/>
            <a:ext cx="7950200" cy="4324261"/>
          </a:xfrm>
          <a:prstGeom prst="rect">
            <a:avLst/>
          </a:prstGeom>
          <a:noFill/>
        </p:spPr>
        <p:txBody>
          <a:bodyPr wrap="square" rtlCol="0">
            <a:spAutoFit/>
          </a:bodyPr>
          <a:lstStyle/>
          <a:p>
            <a:r>
              <a:rPr lang="en-GB" sz="2500" dirty="0"/>
              <a:t>Hello, am the Class 4 teacher and steer the children in Y5 and Y6 through their learning and in the case of Y6, through their SATs also. As you might be able to notice, I quite enjoy the days where we don’t have to wear uniform and we can dress up. The children around school know me for playing lots of different sports (rugby outside of school) and they know they I always need my coffees in the morning. I really enjoy interesting conversations with children and like to hear their curious and quirky stories.  </a:t>
            </a:r>
          </a:p>
        </p:txBody>
      </p:sp>
    </p:spTree>
    <p:extLst>
      <p:ext uri="{BB962C8B-B14F-4D97-AF65-F5344CB8AC3E}">
        <p14:creationId xmlns:p14="http://schemas.microsoft.com/office/powerpoint/2010/main" val="1629935455"/>
      </p:ext>
    </p:extLst>
  </p:cSld>
  <p:clrMapOvr>
    <a:masterClrMapping/>
  </p:clrMapOvr>
  <mc:AlternateContent xmlns:mc="http://schemas.openxmlformats.org/markup-compatibility/2006">
    <mc:Choice xmlns:p14="http://schemas.microsoft.com/office/powerpoint/2010/main" Requires="p14">
      <p:transition spd="slow" p14:dur="2000" advTm="1068"/>
    </mc:Choice>
    <mc:Fallback>
      <p:transition spd="slow" advTm="106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u="sng" dirty="0"/>
              <a:t>Curriculum Map</a:t>
            </a:r>
          </a:p>
        </p:txBody>
      </p:sp>
      <p:sp>
        <p:nvSpPr>
          <p:cNvPr id="3" name="Content Placeholder 2"/>
          <p:cNvSpPr>
            <a:spLocks noGrp="1"/>
          </p:cNvSpPr>
          <p:nvPr>
            <p:ph idx="1"/>
          </p:nvPr>
        </p:nvSpPr>
        <p:spPr>
          <a:xfrm>
            <a:off x="1212381" y="2234316"/>
            <a:ext cx="10515600" cy="4351338"/>
          </a:xfrm>
        </p:spPr>
        <p:txBody>
          <a:bodyPr>
            <a:normAutofit/>
          </a:bodyPr>
          <a:lstStyle/>
          <a:p>
            <a:r>
              <a:rPr lang="en-GB" sz="4000" dirty="0"/>
              <a:t>Every term the children will bring home a copy of our class curriculum map outlining the direction of the learning. </a:t>
            </a:r>
          </a:p>
          <a:p>
            <a:r>
              <a:rPr lang="en-GB" sz="4000" dirty="0"/>
              <a:t>Our weekly newsletters also highlight some of the key focusses for the next weeks learning.</a:t>
            </a:r>
          </a:p>
        </p:txBody>
      </p:sp>
      <p:pic>
        <p:nvPicPr>
          <p:cNvPr id="1026" name="Picture 2" descr="Image result for summercourt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782" y="154050"/>
            <a:ext cx="1699198" cy="1699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113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11">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3" name="Picture 13">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4" name="Oval 15">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5" name="Picture 17">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6" name="Picture 19">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7" name="Rectangle 21">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8" name="Rectangle 23">
            <a:extLst>
              <a:ext uri="{FF2B5EF4-FFF2-40B4-BE49-F238E27FC236}">
                <a16:creationId xmlns:a16="http://schemas.microsoft.com/office/drawing/2014/main" id="{D67CA421-FA2B-47ED-A101-F8BBEBB29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00279" y="1325880"/>
            <a:ext cx="3344020" cy="3066507"/>
          </a:xfrm>
        </p:spPr>
        <p:txBody>
          <a:bodyPr vert="horz" lIns="91440" tIns="45720" rIns="91440" bIns="45720" rtlCol="0" anchor="b">
            <a:normAutofit/>
          </a:bodyPr>
          <a:lstStyle/>
          <a:p>
            <a:r>
              <a:rPr lang="en-US" sz="5000" b="0" i="0" u="sng" kern="1200">
                <a:solidFill>
                  <a:srgbClr val="EBEBEB"/>
                </a:solidFill>
                <a:latin typeface="+mj-lt"/>
                <a:ea typeface="+mj-ea"/>
                <a:cs typeface="+mj-cs"/>
              </a:rPr>
              <a:t>Timetable</a:t>
            </a:r>
          </a:p>
        </p:txBody>
      </p:sp>
      <p:sp useBgFill="1">
        <p:nvSpPr>
          <p:cNvPr id="39" name="Rectangle 25">
            <a:extLst>
              <a:ext uri="{FF2B5EF4-FFF2-40B4-BE49-F238E27FC236}">
                <a16:creationId xmlns:a16="http://schemas.microsoft.com/office/drawing/2014/main" id="{12425D82-CD5E-45A4-9542-70951E59F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7">
            <a:extLst>
              <a:ext uri="{FF2B5EF4-FFF2-40B4-BE49-F238E27FC236}">
                <a16:creationId xmlns:a16="http://schemas.microsoft.com/office/drawing/2014/main" id="{221DB897-A621-4D5F-AC81-91199AC43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Picture 6">
            <a:extLst>
              <a:ext uri="{FF2B5EF4-FFF2-40B4-BE49-F238E27FC236}">
                <a16:creationId xmlns:a16="http://schemas.microsoft.com/office/drawing/2014/main" id="{6371FA51-D007-9FE9-249A-0236975DC7B1}"/>
              </a:ext>
            </a:extLst>
          </p:cNvPr>
          <p:cNvPicPr>
            <a:picLocks noChangeAspect="1"/>
          </p:cNvPicPr>
          <p:nvPr/>
        </p:nvPicPr>
        <p:blipFill>
          <a:blip r:embed="rId6"/>
          <a:stretch>
            <a:fillRect/>
          </a:stretch>
        </p:blipFill>
        <p:spPr>
          <a:xfrm>
            <a:off x="955392" y="1580299"/>
            <a:ext cx="6275584" cy="3702594"/>
          </a:xfrm>
          <a:prstGeom prst="rect">
            <a:avLst/>
          </a:prstGeom>
          <a:effectLst/>
        </p:spPr>
      </p:pic>
      <p:pic>
        <p:nvPicPr>
          <p:cNvPr id="4" name="Picture 2" descr="Image result for summercourt academ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965" y="253048"/>
            <a:ext cx="1021881" cy="1021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00159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Class procedures</a:t>
            </a:r>
          </a:p>
        </p:txBody>
      </p:sp>
      <p:sp>
        <p:nvSpPr>
          <p:cNvPr id="3" name="Content Placeholder 2"/>
          <p:cNvSpPr>
            <a:spLocks noGrp="1"/>
          </p:cNvSpPr>
          <p:nvPr>
            <p:ph idx="1"/>
          </p:nvPr>
        </p:nvSpPr>
        <p:spPr>
          <a:xfrm>
            <a:off x="646112" y="1168400"/>
            <a:ext cx="11456988" cy="5079999"/>
          </a:xfrm>
        </p:spPr>
        <p:txBody>
          <a:bodyPr>
            <a:normAutofit fontScale="62500" lnSpcReduction="20000"/>
          </a:bodyPr>
          <a:lstStyle/>
          <a:p>
            <a:r>
              <a:rPr lang="en-GB" sz="4000" dirty="0"/>
              <a:t>Hand washing – children are encouraged to wash their hands before break, lunch and every time they use the bathroom.</a:t>
            </a:r>
          </a:p>
          <a:p>
            <a:r>
              <a:rPr lang="en-GB" sz="4000" dirty="0"/>
              <a:t>Seating plan – the seating plan is fairly flexible (we can and do change it as necessary). It is also one of the most impactful elements on learning for some children so it’s important they - or you - express concerns. </a:t>
            </a:r>
          </a:p>
          <a:p>
            <a:r>
              <a:rPr lang="en-GB" sz="4000" dirty="0"/>
              <a:t>Lunches – (12:00 – 13:00)children have approximately 30 minutes of break time before being called into the dining hall where they can continue their leisure time once finished of there is time. </a:t>
            </a:r>
          </a:p>
          <a:p>
            <a:r>
              <a:rPr lang="en-GB" sz="4000" dirty="0"/>
              <a:t>Break times – (10:30 – 10:45) healthy snack encouraged.</a:t>
            </a:r>
          </a:p>
          <a:p>
            <a:r>
              <a:rPr lang="en-GB" sz="4000" dirty="0"/>
              <a:t>Toilets – children encouraged to go in their break times but I am largely quite flexible. </a:t>
            </a:r>
          </a:p>
          <a:p>
            <a:pPr marL="0" indent="0">
              <a:buNone/>
            </a:pPr>
            <a:r>
              <a:rPr lang="en-GB" sz="4000" dirty="0"/>
              <a:t>  </a:t>
            </a:r>
          </a:p>
          <a:p>
            <a:pPr marL="0" indent="0">
              <a:buNone/>
            </a:pPr>
            <a:endParaRPr lang="en-GB" sz="4000" dirty="0"/>
          </a:p>
          <a:p>
            <a:endParaRPr lang="en-GB" sz="4000" dirty="0"/>
          </a:p>
        </p:txBody>
      </p:sp>
    </p:spTree>
    <p:extLst>
      <p:ext uri="{BB962C8B-B14F-4D97-AF65-F5344CB8AC3E}">
        <p14:creationId xmlns:p14="http://schemas.microsoft.com/office/powerpoint/2010/main" val="1854774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709" y="365124"/>
            <a:ext cx="10515600" cy="1325563"/>
          </a:xfrm>
        </p:spPr>
        <p:txBody>
          <a:bodyPr>
            <a:normAutofit/>
          </a:bodyPr>
          <a:lstStyle/>
          <a:p>
            <a:pPr algn="ctr"/>
            <a:r>
              <a:rPr lang="en-GB" sz="6000" b="1" u="sng" dirty="0"/>
              <a:t>Curriculum and assessment</a:t>
            </a:r>
          </a:p>
        </p:txBody>
      </p:sp>
      <p:sp>
        <p:nvSpPr>
          <p:cNvPr id="3" name="Content Placeholder 2"/>
          <p:cNvSpPr>
            <a:spLocks noGrp="1"/>
          </p:cNvSpPr>
          <p:nvPr>
            <p:ph idx="1"/>
          </p:nvPr>
        </p:nvSpPr>
        <p:spPr>
          <a:xfrm>
            <a:off x="0" y="1691275"/>
            <a:ext cx="7906555" cy="4227445"/>
          </a:xfrm>
        </p:spPr>
        <p:txBody>
          <a:bodyPr>
            <a:normAutofit fontScale="77500" lnSpcReduction="20000"/>
          </a:bodyPr>
          <a:lstStyle/>
          <a:p>
            <a:r>
              <a:rPr lang="en-GB" sz="3500" dirty="0"/>
              <a:t>In order to see the children’s gaps and progress, they will complete a number of assessments (tests) in a range of subject areas. </a:t>
            </a:r>
          </a:p>
          <a:p>
            <a:r>
              <a:rPr lang="en-GB" sz="3500" dirty="0"/>
              <a:t>Termly maths assessments</a:t>
            </a:r>
          </a:p>
          <a:p>
            <a:r>
              <a:rPr lang="en-GB" sz="3500" dirty="0"/>
              <a:t>Termly writing moderation</a:t>
            </a:r>
          </a:p>
          <a:p>
            <a:r>
              <a:rPr lang="en-GB" sz="3500" dirty="0"/>
              <a:t>Termly reading assessments</a:t>
            </a:r>
          </a:p>
          <a:p>
            <a:r>
              <a:rPr lang="en-GB" sz="3500" dirty="0"/>
              <a:t>End of year assessments</a:t>
            </a:r>
          </a:p>
          <a:p>
            <a:endParaRPr lang="en-GB" sz="3500" dirty="0"/>
          </a:p>
          <a:p>
            <a:r>
              <a:rPr lang="en-GB" sz="3500" dirty="0"/>
              <a:t>Year 6 - SATs</a:t>
            </a:r>
          </a:p>
        </p:txBody>
      </p:sp>
      <p:pic>
        <p:nvPicPr>
          <p:cNvPr id="6" name="Picture 2" descr="Image result for summercourt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81" y="157540"/>
            <a:ext cx="1180230" cy="118023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puma and pi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Image result for puma and pir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a:blip r:embed="rId3"/>
          <a:stretch>
            <a:fillRect/>
          </a:stretch>
        </p:blipFill>
        <p:spPr>
          <a:xfrm>
            <a:off x="7539032" y="1813072"/>
            <a:ext cx="4495800" cy="1019175"/>
          </a:xfrm>
          <a:prstGeom prst="rect">
            <a:avLst/>
          </a:prstGeom>
        </p:spPr>
      </p:pic>
      <p:pic>
        <p:nvPicPr>
          <p:cNvPr id="2058" name="Picture 10" descr="Image result for sats pap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162" y="2954044"/>
            <a:ext cx="3266894" cy="3016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250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u="sng" dirty="0"/>
              <a:t>Homework</a:t>
            </a:r>
          </a:p>
        </p:txBody>
      </p:sp>
      <p:sp>
        <p:nvSpPr>
          <p:cNvPr id="3" name="Content Placeholder 2"/>
          <p:cNvSpPr>
            <a:spLocks noGrp="1"/>
          </p:cNvSpPr>
          <p:nvPr>
            <p:ph idx="1"/>
          </p:nvPr>
        </p:nvSpPr>
        <p:spPr>
          <a:xfrm>
            <a:off x="438955" y="2064323"/>
            <a:ext cx="10914845" cy="4351338"/>
          </a:xfrm>
        </p:spPr>
        <p:txBody>
          <a:bodyPr>
            <a:normAutofit fontScale="85000" lnSpcReduction="10000"/>
          </a:bodyPr>
          <a:lstStyle/>
          <a:p>
            <a:r>
              <a:rPr lang="en-GB" sz="3200" dirty="0"/>
              <a:t>Maths worksheet to be posted on the Google Classroom weekly (the same way that it was accessed during lockdown). </a:t>
            </a:r>
          </a:p>
          <a:p>
            <a:r>
              <a:rPr lang="en-GB" sz="3200" dirty="0"/>
              <a:t>Y6 CGP workbooks…. post Christmas</a:t>
            </a:r>
          </a:p>
          <a:p>
            <a:r>
              <a:rPr lang="en-GB" sz="3200" dirty="0"/>
              <a:t>Spelling lists and tests (there may be times when it doesn’t done but the children are still to practise their weekly lists). </a:t>
            </a:r>
          </a:p>
          <a:p>
            <a:r>
              <a:rPr lang="en-GB" sz="3200" dirty="0"/>
              <a:t>Reading and reading expectations. We are encouraging children to read every day. Reading books can be changed whenever the child has quizzed. Children will be expected to have a signed reading record in school daily. </a:t>
            </a:r>
          </a:p>
        </p:txBody>
      </p:sp>
      <p:pic>
        <p:nvPicPr>
          <p:cNvPr id="5" name="Picture 2" descr="Image result for summercourt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931" y="178307"/>
            <a:ext cx="1699198" cy="1699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184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4545" y="465781"/>
            <a:ext cx="5937569" cy="1400530"/>
          </a:xfrm>
        </p:spPr>
        <p:txBody>
          <a:bodyPr/>
          <a:lstStyle/>
          <a:p>
            <a:r>
              <a:rPr lang="en-GB" dirty="0"/>
              <a:t>Rewards</a:t>
            </a:r>
          </a:p>
        </p:txBody>
      </p:sp>
      <p:sp>
        <p:nvSpPr>
          <p:cNvPr id="3" name="Content Placeholder 2"/>
          <p:cNvSpPr>
            <a:spLocks noGrp="1"/>
          </p:cNvSpPr>
          <p:nvPr>
            <p:ph idx="1"/>
          </p:nvPr>
        </p:nvSpPr>
        <p:spPr>
          <a:xfrm>
            <a:off x="1103312" y="2052918"/>
            <a:ext cx="10733088" cy="4639982"/>
          </a:xfrm>
        </p:spPr>
        <p:txBody>
          <a:bodyPr>
            <a:normAutofit fontScale="85000" lnSpcReduction="20000"/>
          </a:bodyPr>
          <a:lstStyle/>
          <a:p>
            <a:r>
              <a:rPr lang="en-GB" sz="4000" dirty="0"/>
              <a:t>School and class reward scheme – children can earn tokens for their class ‘jar’ from any adult in school for demonstrating top behaviour, being kind, doing their best in learning (and other things).</a:t>
            </a:r>
          </a:p>
          <a:p>
            <a:r>
              <a:rPr lang="en-GB" sz="4000" dirty="0"/>
              <a:t>Children’s can also reach the stars (class 4 reward system) which earns them a treat from the box if they have an excellent day. </a:t>
            </a:r>
          </a:p>
          <a:p>
            <a:r>
              <a:rPr lang="en-GB" sz="4000" dirty="0"/>
              <a:t>We follow the school’s behaviour and positive relationships policy across the classes. </a:t>
            </a:r>
          </a:p>
          <a:p>
            <a:endParaRPr lang="en-GB" dirty="0"/>
          </a:p>
        </p:txBody>
      </p:sp>
      <p:pic>
        <p:nvPicPr>
          <p:cNvPr id="4" name="Picture 2" descr="Image result for summercourt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257" y="429083"/>
            <a:ext cx="1473926" cy="1473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158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u="sng" dirty="0"/>
              <a:t>Calculation Policy</a:t>
            </a:r>
          </a:p>
        </p:txBody>
      </p:sp>
      <p:sp>
        <p:nvSpPr>
          <p:cNvPr id="3" name="Content Placeholder 2"/>
          <p:cNvSpPr>
            <a:spLocks noGrp="1"/>
          </p:cNvSpPr>
          <p:nvPr>
            <p:ph idx="1"/>
          </p:nvPr>
        </p:nvSpPr>
        <p:spPr>
          <a:xfrm>
            <a:off x="1070713" y="2326102"/>
            <a:ext cx="10515600" cy="4351338"/>
          </a:xfrm>
        </p:spPr>
        <p:txBody>
          <a:bodyPr>
            <a:normAutofit fontScale="92500" lnSpcReduction="10000"/>
          </a:bodyPr>
          <a:lstStyle/>
          <a:p>
            <a:r>
              <a:rPr lang="en-GB" sz="4000" dirty="0"/>
              <a:t>Each year group will be taught to calculate in a specific way to enable them to progress and understand the methods being used. Please encourage your child/children to demonstrate these methods and practice using them at home. The policy can be found on the school website. </a:t>
            </a:r>
          </a:p>
        </p:txBody>
      </p:sp>
      <p:pic>
        <p:nvPicPr>
          <p:cNvPr id="5" name="Picture 2" descr="Image result for summercourt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931" y="178307"/>
            <a:ext cx="1699198" cy="1699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1014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846</Words>
  <Application>Microsoft Office PowerPoint</Application>
  <PresentationFormat>Widescreen</PresentationFormat>
  <Paragraphs>56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Ion</vt:lpstr>
      <vt:lpstr>Class 4  Summercourt Academy  Mr Kelly, Miss Simmonds, Miss Wastie and Mrs Norton </vt:lpstr>
      <vt:lpstr>About the Class teacher – Mr Kelly</vt:lpstr>
      <vt:lpstr>Curriculum Map</vt:lpstr>
      <vt:lpstr>Timetable</vt:lpstr>
      <vt:lpstr>Class procedures</vt:lpstr>
      <vt:lpstr>Curriculum and assessment</vt:lpstr>
      <vt:lpstr>Homework</vt:lpstr>
      <vt:lpstr>Rewards</vt:lpstr>
      <vt:lpstr>Calculation Policy</vt:lpstr>
      <vt:lpstr>Maths</vt:lpstr>
      <vt:lpstr>Writing</vt:lpstr>
      <vt:lpstr>Management Structure</vt:lpstr>
      <vt:lpstr>Extras</vt:lpstr>
      <vt:lpstr>Questions</vt:lpstr>
    </vt:vector>
  </TitlesOfParts>
  <Company>Truro Learning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Sennen Class Miss Savage Miss Blackett Mrs Mitchell</dc:title>
  <dc:creator>Louise Savage</dc:creator>
  <cp:lastModifiedBy>Jack Kelly</cp:lastModifiedBy>
  <cp:revision>32</cp:revision>
  <dcterms:created xsi:type="dcterms:W3CDTF">2015-09-05T19:26:56Z</dcterms:created>
  <dcterms:modified xsi:type="dcterms:W3CDTF">2022-09-09T13:24:56Z</dcterms:modified>
</cp:coreProperties>
</file>